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70" r:id="rId5"/>
    <p:sldId id="275" r:id="rId6"/>
    <p:sldId id="276" r:id="rId7"/>
    <p:sldId id="277" r:id="rId8"/>
    <p:sldId id="271" r:id="rId9"/>
    <p:sldId id="278" r:id="rId10"/>
    <p:sldId id="279" r:id="rId11"/>
    <p:sldId id="280" r:id="rId12"/>
    <p:sldId id="281" r:id="rId13"/>
    <p:sldId id="282" r:id="rId14"/>
    <p:sldId id="272" r:id="rId15"/>
    <p:sldId id="283" r:id="rId16"/>
    <p:sldId id="284" r:id="rId17"/>
    <p:sldId id="285" r:id="rId18"/>
    <p:sldId id="286" r:id="rId19"/>
    <p:sldId id="287" r:id="rId20"/>
    <p:sldId id="288" r:id="rId21"/>
    <p:sldId id="273" r:id="rId22"/>
    <p:sldId id="262" r:id="rId23"/>
    <p:sldId id="289" r:id="rId24"/>
    <p:sldId id="290" r:id="rId25"/>
    <p:sldId id="258" r:id="rId26"/>
    <p:sldId id="25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2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image" Target="../media/image49.png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50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image" Target="../media/image28.png"/><Relationship Id="rId6" Type="http://schemas.openxmlformats.org/officeDocument/2006/relationships/image" Target="../media/image10.png"/><Relationship Id="rId5" Type="http://schemas.openxmlformats.org/officeDocument/2006/relationships/image" Target="../media/image31.png"/><Relationship Id="rId4" Type="http://schemas.openxmlformats.org/officeDocument/2006/relationships/image" Target="../media/image54.pn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7.png"/><Relationship Id="rId7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image" Target="../media/image34.png"/><Relationship Id="rId6" Type="http://schemas.openxmlformats.org/officeDocument/2006/relationships/image" Target="../media/image10.png"/><Relationship Id="rId5" Type="http://schemas.openxmlformats.org/officeDocument/2006/relationships/image" Target="../media/image31.png"/><Relationship Id="rId4" Type="http://schemas.openxmlformats.org/officeDocument/2006/relationships/image" Target="../media/image58.pn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image" Target="../media/image34.png"/><Relationship Id="rId6" Type="http://schemas.openxmlformats.org/officeDocument/2006/relationships/image" Target="../media/image14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12.png"/><Relationship Id="rId1" Type="http://schemas.openxmlformats.org/officeDocument/2006/relationships/image" Target="../media/image39.png"/><Relationship Id="rId6" Type="http://schemas.openxmlformats.org/officeDocument/2006/relationships/image" Target="../media/image16.png"/><Relationship Id="rId5" Type="http://schemas.openxmlformats.org/officeDocument/2006/relationships/image" Target="../media/image42.png"/><Relationship Id="rId4" Type="http://schemas.openxmlformats.org/officeDocument/2006/relationships/image" Target="../media/image63.pn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18.png"/><Relationship Id="rId1" Type="http://schemas.openxmlformats.org/officeDocument/2006/relationships/image" Target="../media/image45.png"/><Relationship Id="rId6" Type="http://schemas.openxmlformats.org/officeDocument/2006/relationships/image" Target="../media/image20.png"/><Relationship Id="rId5" Type="http://schemas.openxmlformats.org/officeDocument/2006/relationships/image" Target="../media/image48.png"/><Relationship Id="rId4" Type="http://schemas.openxmlformats.org/officeDocument/2006/relationships/image" Target="../media/image6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1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image" Target="../media/image49.png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50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image" Target="../media/image28.png"/><Relationship Id="rId6" Type="http://schemas.openxmlformats.org/officeDocument/2006/relationships/image" Target="../media/image10.png"/><Relationship Id="rId5" Type="http://schemas.openxmlformats.org/officeDocument/2006/relationships/image" Target="../media/image31.png"/><Relationship Id="rId4" Type="http://schemas.openxmlformats.org/officeDocument/2006/relationships/image" Target="../media/image54.pn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7.png"/><Relationship Id="rId7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image" Target="../media/image34.png"/><Relationship Id="rId6" Type="http://schemas.openxmlformats.org/officeDocument/2006/relationships/image" Target="../media/image10.png"/><Relationship Id="rId5" Type="http://schemas.openxmlformats.org/officeDocument/2006/relationships/image" Target="../media/image31.png"/><Relationship Id="rId4" Type="http://schemas.openxmlformats.org/officeDocument/2006/relationships/image" Target="../media/image58.pn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image" Target="../media/image34.png"/><Relationship Id="rId6" Type="http://schemas.openxmlformats.org/officeDocument/2006/relationships/image" Target="../media/image14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12.png"/><Relationship Id="rId1" Type="http://schemas.openxmlformats.org/officeDocument/2006/relationships/image" Target="../media/image39.png"/><Relationship Id="rId6" Type="http://schemas.openxmlformats.org/officeDocument/2006/relationships/image" Target="../media/image16.png"/><Relationship Id="rId5" Type="http://schemas.openxmlformats.org/officeDocument/2006/relationships/image" Target="../media/image42.png"/><Relationship Id="rId4" Type="http://schemas.openxmlformats.org/officeDocument/2006/relationships/image" Target="../media/image63.pn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18.png"/><Relationship Id="rId1" Type="http://schemas.openxmlformats.org/officeDocument/2006/relationships/image" Target="../media/image45.png"/><Relationship Id="rId6" Type="http://schemas.openxmlformats.org/officeDocument/2006/relationships/image" Target="../media/image20.png"/><Relationship Id="rId5" Type="http://schemas.openxmlformats.org/officeDocument/2006/relationships/image" Target="../media/image48.png"/><Relationship Id="rId4" Type="http://schemas.openxmlformats.org/officeDocument/2006/relationships/image" Target="../media/image6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1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CA2ACA-5845-482A-8B5E-1FD3E43CAF4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656A7BC-1146-4ED6-8AAE-9DC9A5E1CD76}">
      <dgm:prSet phldrT="[文本]"/>
      <dgm:spPr/>
      <dgm:t>
        <a:bodyPr/>
        <a:lstStyle/>
        <a:p>
          <a:r>
            <a:rPr lang="en-US" altLang="zh-CN" dirty="0"/>
            <a:t>pop4</a:t>
          </a:r>
          <a:endParaRPr lang="zh-CN" altLang="en-US" dirty="0"/>
        </a:p>
      </dgm:t>
    </dgm:pt>
    <dgm:pt modelId="{2ABC9C87-FDD1-428D-9C67-010C6A486C42}" type="parTrans" cxnId="{9265B549-AB4A-4B3C-AD58-E839643F2D39}">
      <dgm:prSet/>
      <dgm:spPr/>
      <dgm:t>
        <a:bodyPr/>
        <a:lstStyle/>
        <a:p>
          <a:endParaRPr lang="zh-CN" altLang="en-US"/>
        </a:p>
      </dgm:t>
    </dgm:pt>
    <dgm:pt modelId="{D83646D9-9E73-40F1-8BDF-4D2653295474}" type="sibTrans" cxnId="{9265B549-AB4A-4B3C-AD58-E839643F2D39}">
      <dgm:prSet/>
      <dgm:spPr/>
      <dgm:t>
        <a:bodyPr/>
        <a:lstStyle/>
        <a:p>
          <a:endParaRPr lang="zh-CN" altLang="en-US"/>
        </a:p>
      </dgm:t>
    </dgm:pt>
    <dgm:pt modelId="{CB6960A6-BF9B-4DCE-9B26-E6B21E34B627}">
      <dgm:prSet phldrT="[文本]"/>
      <dgm:spPr/>
      <dgm:t>
        <a:bodyPr/>
        <a:lstStyle/>
        <a:p>
          <a:r>
            <a:rPr lang="en-US" altLang="zh-CN" dirty="0"/>
            <a:t>pop4</a:t>
          </a:r>
          <a:endParaRPr lang="zh-CN" altLang="en-US" dirty="0"/>
        </a:p>
      </dgm:t>
    </dgm:pt>
    <dgm:pt modelId="{8F073CE4-6B77-41CA-ABA4-C73D48E547F4}" type="parTrans" cxnId="{1EB1D472-6BD9-481C-88C4-06E9585CEDDD}">
      <dgm:prSet/>
      <dgm:spPr/>
      <dgm:t>
        <a:bodyPr/>
        <a:lstStyle/>
        <a:p>
          <a:endParaRPr lang="zh-CN" altLang="en-US"/>
        </a:p>
      </dgm:t>
    </dgm:pt>
    <dgm:pt modelId="{E7C80D0A-771E-4CF6-B3B3-F9B3152973D0}" type="sibTrans" cxnId="{1EB1D472-6BD9-481C-88C4-06E9585CEDDD}">
      <dgm:prSet/>
      <dgm:spPr/>
      <dgm:t>
        <a:bodyPr/>
        <a:lstStyle/>
        <a:p>
          <a:endParaRPr lang="zh-CN" altLang="en-US"/>
        </a:p>
      </dgm:t>
    </dgm:pt>
    <dgm:pt modelId="{3F70BB15-D1A0-4005-B770-8DFCC4714BD4}">
      <dgm:prSet phldrT="[文本]"/>
      <dgm:spPr/>
      <dgm:t>
        <a:bodyPr/>
        <a:lstStyle/>
        <a:p>
          <a:r>
            <a:rPr lang="en-US" altLang="zh-CN" dirty="0"/>
            <a:t>pop3</a:t>
          </a:r>
          <a:endParaRPr lang="zh-CN" altLang="en-US" dirty="0"/>
        </a:p>
      </dgm:t>
    </dgm:pt>
    <dgm:pt modelId="{1717FA91-E961-4F54-A7B7-95BF3F82EA21}" type="sibTrans" cxnId="{49C255E2-0543-4995-B7D0-28E4A1D09D3D}">
      <dgm:prSet/>
      <dgm:spPr/>
      <dgm:t>
        <a:bodyPr/>
        <a:lstStyle/>
        <a:p>
          <a:endParaRPr lang="zh-CN" altLang="en-US"/>
        </a:p>
      </dgm:t>
    </dgm:pt>
    <dgm:pt modelId="{8E549486-F4EB-4FC7-8852-FBA320E33EB5}" type="parTrans" cxnId="{49C255E2-0543-4995-B7D0-28E4A1D09D3D}">
      <dgm:prSet/>
      <dgm:spPr/>
      <dgm:t>
        <a:bodyPr/>
        <a:lstStyle/>
        <a:p>
          <a:endParaRPr lang="zh-CN" altLang="en-US"/>
        </a:p>
      </dgm:t>
    </dgm:pt>
    <dgm:pt modelId="{4704CCC6-4A8A-46EE-8C98-F3D1B59955EC}">
      <dgm:prSet phldrT="[文本]"/>
      <dgm:spPr/>
      <dgm:t>
        <a:bodyPr/>
        <a:lstStyle/>
        <a:p>
          <a:r>
            <a:rPr lang="en-US" altLang="zh-CN" dirty="0"/>
            <a:t>pop2</a:t>
          </a:r>
          <a:endParaRPr lang="zh-CN" altLang="en-US" dirty="0"/>
        </a:p>
      </dgm:t>
    </dgm:pt>
    <dgm:pt modelId="{C8D91DAC-97B5-43BD-9588-BE643454CF72}" type="sibTrans" cxnId="{E9A53781-1607-421D-A038-CB21384A0B21}">
      <dgm:prSet/>
      <dgm:spPr/>
      <dgm:t>
        <a:bodyPr/>
        <a:lstStyle/>
        <a:p>
          <a:endParaRPr lang="zh-CN" altLang="en-US"/>
        </a:p>
      </dgm:t>
    </dgm:pt>
    <dgm:pt modelId="{0551F3E5-C41E-456D-89DF-83EDAB02BCB3}" type="parTrans" cxnId="{E9A53781-1607-421D-A038-CB21384A0B21}">
      <dgm:prSet/>
      <dgm:spPr/>
      <dgm:t>
        <a:bodyPr/>
        <a:lstStyle/>
        <a:p>
          <a:endParaRPr lang="zh-CN" altLang="en-US"/>
        </a:p>
      </dgm:t>
    </dgm:pt>
    <dgm:pt modelId="{229A2F8E-0A9D-40B5-82E1-7419B35049CD}">
      <dgm:prSet phldrT="[文本]"/>
      <dgm:spPr/>
      <dgm:t>
        <a:bodyPr/>
        <a:lstStyle/>
        <a:p>
          <a:r>
            <a:rPr lang="en-US" altLang="zh-CN" dirty="0"/>
            <a:t>pop1</a:t>
          </a:r>
          <a:endParaRPr lang="zh-CN" altLang="en-US" dirty="0"/>
        </a:p>
      </dgm:t>
    </dgm:pt>
    <dgm:pt modelId="{51AE4AB8-5851-49F7-93AB-4753322EC5BC}" type="sibTrans" cxnId="{D525B498-3901-4B87-993D-32EEBBA4C8B6}">
      <dgm:prSet/>
      <dgm:spPr/>
      <dgm:t>
        <a:bodyPr/>
        <a:lstStyle/>
        <a:p>
          <a:endParaRPr lang="zh-CN" altLang="en-US"/>
        </a:p>
      </dgm:t>
    </dgm:pt>
    <dgm:pt modelId="{D08E50CD-6E1A-4994-9605-511D043667F5}" type="parTrans" cxnId="{D525B498-3901-4B87-993D-32EEBBA4C8B6}">
      <dgm:prSet/>
      <dgm:spPr/>
      <dgm:t>
        <a:bodyPr/>
        <a:lstStyle/>
        <a:p>
          <a:endParaRPr lang="zh-CN" altLang="en-US"/>
        </a:p>
      </dgm:t>
    </dgm:pt>
    <dgm:pt modelId="{F0F496D2-A802-412E-9D0B-5B0914D3780E}" type="pres">
      <dgm:prSet presAssocID="{8CCA2ACA-5845-482A-8B5E-1FD3E43CAF43}" presName="cycle" presStyleCnt="0">
        <dgm:presLayoutVars>
          <dgm:dir/>
          <dgm:resizeHandles val="exact"/>
        </dgm:presLayoutVars>
      </dgm:prSet>
      <dgm:spPr/>
    </dgm:pt>
    <dgm:pt modelId="{04F3BEC6-CFD1-4F53-B40D-29125FC61DE7}" type="pres">
      <dgm:prSet presAssocID="{229A2F8E-0A9D-40B5-82E1-7419B35049CD}" presName="node" presStyleLbl="node1" presStyleIdx="0" presStyleCnt="5">
        <dgm:presLayoutVars>
          <dgm:bulletEnabled val="1"/>
        </dgm:presLayoutVars>
      </dgm:prSet>
      <dgm:spPr/>
    </dgm:pt>
    <dgm:pt modelId="{9800F326-6039-4F8A-88D5-394DD38A6C60}" type="pres">
      <dgm:prSet presAssocID="{51AE4AB8-5851-49F7-93AB-4753322EC5BC}" presName="sibTrans" presStyleLbl="sibTrans2D1" presStyleIdx="0" presStyleCnt="5"/>
      <dgm:spPr/>
    </dgm:pt>
    <dgm:pt modelId="{406B9C6F-1ACF-4A84-8227-FDAD8A1E65F7}" type="pres">
      <dgm:prSet presAssocID="{51AE4AB8-5851-49F7-93AB-4753322EC5BC}" presName="connectorText" presStyleLbl="sibTrans2D1" presStyleIdx="0" presStyleCnt="5"/>
      <dgm:spPr/>
    </dgm:pt>
    <dgm:pt modelId="{4565BD89-9ECF-4256-AA6A-160706E18CEE}" type="pres">
      <dgm:prSet presAssocID="{4704CCC6-4A8A-46EE-8C98-F3D1B59955EC}" presName="node" presStyleLbl="node1" presStyleIdx="1" presStyleCnt="5" custRadScaleRad="101071" custRadScaleInc="548">
        <dgm:presLayoutVars>
          <dgm:bulletEnabled val="1"/>
        </dgm:presLayoutVars>
      </dgm:prSet>
      <dgm:spPr/>
    </dgm:pt>
    <dgm:pt modelId="{D9C75999-4737-4299-B8D5-041F1BF9AA47}" type="pres">
      <dgm:prSet presAssocID="{C8D91DAC-97B5-43BD-9588-BE643454CF72}" presName="sibTrans" presStyleLbl="sibTrans2D1" presStyleIdx="1" presStyleCnt="5"/>
      <dgm:spPr/>
    </dgm:pt>
    <dgm:pt modelId="{B787A4D8-FB92-44F8-95FE-84EB4B8AC528}" type="pres">
      <dgm:prSet presAssocID="{C8D91DAC-97B5-43BD-9588-BE643454CF72}" presName="connectorText" presStyleLbl="sibTrans2D1" presStyleIdx="1" presStyleCnt="5"/>
      <dgm:spPr/>
    </dgm:pt>
    <dgm:pt modelId="{F6D8BEE2-0476-4834-8351-48232C451B6E}" type="pres">
      <dgm:prSet presAssocID="{3F70BB15-D1A0-4005-B770-8DFCC4714BD4}" presName="node" presStyleLbl="node1" presStyleIdx="2" presStyleCnt="5">
        <dgm:presLayoutVars>
          <dgm:bulletEnabled val="1"/>
        </dgm:presLayoutVars>
      </dgm:prSet>
      <dgm:spPr/>
    </dgm:pt>
    <dgm:pt modelId="{2D804AE9-15B7-4325-A6BE-4F0046B01122}" type="pres">
      <dgm:prSet presAssocID="{1717FA91-E961-4F54-A7B7-95BF3F82EA21}" presName="sibTrans" presStyleLbl="sibTrans2D1" presStyleIdx="2" presStyleCnt="5"/>
      <dgm:spPr/>
    </dgm:pt>
    <dgm:pt modelId="{98094B9D-F8FF-4143-AF66-41C6A1DD8E56}" type="pres">
      <dgm:prSet presAssocID="{1717FA91-E961-4F54-A7B7-95BF3F82EA21}" presName="connectorText" presStyleLbl="sibTrans2D1" presStyleIdx="2" presStyleCnt="5"/>
      <dgm:spPr/>
    </dgm:pt>
    <dgm:pt modelId="{5C28DE1C-B87F-4FB5-91F9-9DB2FE9874F9}" type="pres">
      <dgm:prSet presAssocID="{9656A7BC-1146-4ED6-8AAE-9DC9A5E1CD76}" presName="node" presStyleLbl="node1" presStyleIdx="3" presStyleCnt="5">
        <dgm:presLayoutVars>
          <dgm:bulletEnabled val="1"/>
        </dgm:presLayoutVars>
      </dgm:prSet>
      <dgm:spPr/>
    </dgm:pt>
    <dgm:pt modelId="{06086CC9-711C-4C69-8E70-7FC5F5D86091}" type="pres">
      <dgm:prSet presAssocID="{D83646D9-9E73-40F1-8BDF-4D2653295474}" presName="sibTrans" presStyleLbl="sibTrans2D1" presStyleIdx="3" presStyleCnt="5"/>
      <dgm:spPr/>
    </dgm:pt>
    <dgm:pt modelId="{BF5BED3C-8DF5-4BA4-9CC9-ABA169CDF67B}" type="pres">
      <dgm:prSet presAssocID="{D83646D9-9E73-40F1-8BDF-4D2653295474}" presName="connectorText" presStyleLbl="sibTrans2D1" presStyleIdx="3" presStyleCnt="5"/>
      <dgm:spPr/>
    </dgm:pt>
    <dgm:pt modelId="{F0CE2705-4B30-448B-A9F4-28D825620DD7}" type="pres">
      <dgm:prSet presAssocID="{CB6960A6-BF9B-4DCE-9B26-E6B21E34B627}" presName="node" presStyleLbl="node1" presStyleIdx="4" presStyleCnt="5">
        <dgm:presLayoutVars>
          <dgm:bulletEnabled val="1"/>
        </dgm:presLayoutVars>
      </dgm:prSet>
      <dgm:spPr/>
    </dgm:pt>
    <dgm:pt modelId="{2BD8F9EF-7B88-4FD7-A531-6D9CD62C2F5B}" type="pres">
      <dgm:prSet presAssocID="{E7C80D0A-771E-4CF6-B3B3-F9B3152973D0}" presName="sibTrans" presStyleLbl="sibTrans2D1" presStyleIdx="4" presStyleCnt="5"/>
      <dgm:spPr/>
    </dgm:pt>
    <dgm:pt modelId="{7023B31E-F148-47E1-8B68-2F8986F45F19}" type="pres">
      <dgm:prSet presAssocID="{E7C80D0A-771E-4CF6-B3B3-F9B3152973D0}" presName="connectorText" presStyleLbl="sibTrans2D1" presStyleIdx="4" presStyleCnt="5"/>
      <dgm:spPr/>
    </dgm:pt>
  </dgm:ptLst>
  <dgm:cxnLst>
    <dgm:cxn modelId="{F0061501-D10E-4FA8-992E-DAD2129D886F}" type="presOf" srcId="{4704CCC6-4A8A-46EE-8C98-F3D1B59955EC}" destId="{4565BD89-9ECF-4256-AA6A-160706E18CEE}" srcOrd="0" destOrd="0" presId="urn:microsoft.com/office/officeart/2005/8/layout/cycle2"/>
    <dgm:cxn modelId="{100BF413-BF15-40A8-813C-4A6C26482F09}" type="presOf" srcId="{E7C80D0A-771E-4CF6-B3B3-F9B3152973D0}" destId="{2BD8F9EF-7B88-4FD7-A531-6D9CD62C2F5B}" srcOrd="0" destOrd="0" presId="urn:microsoft.com/office/officeart/2005/8/layout/cycle2"/>
    <dgm:cxn modelId="{B110203F-8C33-4975-A555-3468EF8D2F95}" type="presOf" srcId="{D83646D9-9E73-40F1-8BDF-4D2653295474}" destId="{06086CC9-711C-4C69-8E70-7FC5F5D86091}" srcOrd="0" destOrd="0" presId="urn:microsoft.com/office/officeart/2005/8/layout/cycle2"/>
    <dgm:cxn modelId="{41CD9B5E-28CA-48CF-A469-FA08588B40C5}" type="presOf" srcId="{D83646D9-9E73-40F1-8BDF-4D2653295474}" destId="{BF5BED3C-8DF5-4BA4-9CC9-ABA169CDF67B}" srcOrd="1" destOrd="0" presId="urn:microsoft.com/office/officeart/2005/8/layout/cycle2"/>
    <dgm:cxn modelId="{9265B549-AB4A-4B3C-AD58-E839643F2D39}" srcId="{8CCA2ACA-5845-482A-8B5E-1FD3E43CAF43}" destId="{9656A7BC-1146-4ED6-8AAE-9DC9A5E1CD76}" srcOrd="3" destOrd="0" parTransId="{2ABC9C87-FDD1-428D-9C67-010C6A486C42}" sibTransId="{D83646D9-9E73-40F1-8BDF-4D2653295474}"/>
    <dgm:cxn modelId="{1EB1D472-6BD9-481C-88C4-06E9585CEDDD}" srcId="{8CCA2ACA-5845-482A-8B5E-1FD3E43CAF43}" destId="{CB6960A6-BF9B-4DCE-9B26-E6B21E34B627}" srcOrd="4" destOrd="0" parTransId="{8F073CE4-6B77-41CA-ABA4-C73D48E547F4}" sibTransId="{E7C80D0A-771E-4CF6-B3B3-F9B3152973D0}"/>
    <dgm:cxn modelId="{E9A53781-1607-421D-A038-CB21384A0B21}" srcId="{8CCA2ACA-5845-482A-8B5E-1FD3E43CAF43}" destId="{4704CCC6-4A8A-46EE-8C98-F3D1B59955EC}" srcOrd="1" destOrd="0" parTransId="{0551F3E5-C41E-456D-89DF-83EDAB02BCB3}" sibTransId="{C8D91DAC-97B5-43BD-9588-BE643454CF72}"/>
    <dgm:cxn modelId="{7822C387-8D05-4169-B0F4-0F337D979AE1}" type="presOf" srcId="{1717FA91-E961-4F54-A7B7-95BF3F82EA21}" destId="{98094B9D-F8FF-4143-AF66-41C6A1DD8E56}" srcOrd="1" destOrd="0" presId="urn:microsoft.com/office/officeart/2005/8/layout/cycle2"/>
    <dgm:cxn modelId="{7967E78C-A7AF-4395-8973-907261FBBC37}" type="presOf" srcId="{1717FA91-E961-4F54-A7B7-95BF3F82EA21}" destId="{2D804AE9-15B7-4325-A6BE-4F0046B01122}" srcOrd="0" destOrd="0" presId="urn:microsoft.com/office/officeart/2005/8/layout/cycle2"/>
    <dgm:cxn modelId="{878D2F8D-723F-44F3-9C65-2D5A22107D01}" type="presOf" srcId="{CB6960A6-BF9B-4DCE-9B26-E6B21E34B627}" destId="{F0CE2705-4B30-448B-A9F4-28D825620DD7}" srcOrd="0" destOrd="0" presId="urn:microsoft.com/office/officeart/2005/8/layout/cycle2"/>
    <dgm:cxn modelId="{D7B2B78F-3377-4205-943E-F6B4D1C3CC1B}" type="presOf" srcId="{51AE4AB8-5851-49F7-93AB-4753322EC5BC}" destId="{406B9C6F-1ACF-4A84-8227-FDAD8A1E65F7}" srcOrd="1" destOrd="0" presId="urn:microsoft.com/office/officeart/2005/8/layout/cycle2"/>
    <dgm:cxn modelId="{5F3CA998-5095-4679-BE28-80AEAC355223}" type="presOf" srcId="{8CCA2ACA-5845-482A-8B5E-1FD3E43CAF43}" destId="{F0F496D2-A802-412E-9D0B-5B0914D3780E}" srcOrd="0" destOrd="0" presId="urn:microsoft.com/office/officeart/2005/8/layout/cycle2"/>
    <dgm:cxn modelId="{D525B498-3901-4B87-993D-32EEBBA4C8B6}" srcId="{8CCA2ACA-5845-482A-8B5E-1FD3E43CAF43}" destId="{229A2F8E-0A9D-40B5-82E1-7419B35049CD}" srcOrd="0" destOrd="0" parTransId="{D08E50CD-6E1A-4994-9605-511D043667F5}" sibTransId="{51AE4AB8-5851-49F7-93AB-4753322EC5BC}"/>
    <dgm:cxn modelId="{FC1575AE-83FB-4350-8DB5-6EC28E017156}" type="presOf" srcId="{E7C80D0A-771E-4CF6-B3B3-F9B3152973D0}" destId="{7023B31E-F148-47E1-8B68-2F8986F45F19}" srcOrd="1" destOrd="0" presId="urn:microsoft.com/office/officeart/2005/8/layout/cycle2"/>
    <dgm:cxn modelId="{D1748BBE-8F6A-44FB-8078-BD6ABE797E4F}" type="presOf" srcId="{51AE4AB8-5851-49F7-93AB-4753322EC5BC}" destId="{9800F326-6039-4F8A-88D5-394DD38A6C60}" srcOrd="0" destOrd="0" presId="urn:microsoft.com/office/officeart/2005/8/layout/cycle2"/>
    <dgm:cxn modelId="{1DE241C4-34A9-4F7B-945A-49B668FC200A}" type="presOf" srcId="{3F70BB15-D1A0-4005-B770-8DFCC4714BD4}" destId="{F6D8BEE2-0476-4834-8351-48232C451B6E}" srcOrd="0" destOrd="0" presId="urn:microsoft.com/office/officeart/2005/8/layout/cycle2"/>
    <dgm:cxn modelId="{49C255E2-0543-4995-B7D0-28E4A1D09D3D}" srcId="{8CCA2ACA-5845-482A-8B5E-1FD3E43CAF43}" destId="{3F70BB15-D1A0-4005-B770-8DFCC4714BD4}" srcOrd="2" destOrd="0" parTransId="{8E549486-F4EB-4FC7-8852-FBA320E33EB5}" sibTransId="{1717FA91-E961-4F54-A7B7-95BF3F82EA21}"/>
    <dgm:cxn modelId="{5F6275F4-3C83-4B59-9CFA-A92D57E55489}" type="presOf" srcId="{9656A7BC-1146-4ED6-8AAE-9DC9A5E1CD76}" destId="{5C28DE1C-B87F-4FB5-91F9-9DB2FE9874F9}" srcOrd="0" destOrd="0" presId="urn:microsoft.com/office/officeart/2005/8/layout/cycle2"/>
    <dgm:cxn modelId="{B39752F8-F965-435A-AAA4-3C11CCFAC77F}" type="presOf" srcId="{C8D91DAC-97B5-43BD-9588-BE643454CF72}" destId="{B787A4D8-FB92-44F8-95FE-84EB4B8AC528}" srcOrd="1" destOrd="0" presId="urn:microsoft.com/office/officeart/2005/8/layout/cycle2"/>
    <dgm:cxn modelId="{197F49FC-8B43-43AB-82B2-E5BF1B0CEDA1}" type="presOf" srcId="{229A2F8E-0A9D-40B5-82E1-7419B35049CD}" destId="{04F3BEC6-CFD1-4F53-B40D-29125FC61DE7}" srcOrd="0" destOrd="0" presId="urn:microsoft.com/office/officeart/2005/8/layout/cycle2"/>
    <dgm:cxn modelId="{8FCDDEFD-09C9-438F-8B6A-F7D339EF2695}" type="presOf" srcId="{C8D91DAC-97B5-43BD-9588-BE643454CF72}" destId="{D9C75999-4737-4299-B8D5-041F1BF9AA47}" srcOrd="0" destOrd="0" presId="urn:microsoft.com/office/officeart/2005/8/layout/cycle2"/>
    <dgm:cxn modelId="{AF2FE88D-E682-4B4D-B25B-3B1761B2F1E0}" type="presParOf" srcId="{F0F496D2-A802-412E-9D0B-5B0914D3780E}" destId="{04F3BEC6-CFD1-4F53-B40D-29125FC61DE7}" srcOrd="0" destOrd="0" presId="urn:microsoft.com/office/officeart/2005/8/layout/cycle2"/>
    <dgm:cxn modelId="{834F2B98-9533-43C7-A3F8-95C021108536}" type="presParOf" srcId="{F0F496D2-A802-412E-9D0B-5B0914D3780E}" destId="{9800F326-6039-4F8A-88D5-394DD38A6C60}" srcOrd="1" destOrd="0" presId="urn:microsoft.com/office/officeart/2005/8/layout/cycle2"/>
    <dgm:cxn modelId="{387064C4-C89B-48BE-A8A4-EDEA0B6437AC}" type="presParOf" srcId="{9800F326-6039-4F8A-88D5-394DD38A6C60}" destId="{406B9C6F-1ACF-4A84-8227-FDAD8A1E65F7}" srcOrd="0" destOrd="0" presId="urn:microsoft.com/office/officeart/2005/8/layout/cycle2"/>
    <dgm:cxn modelId="{6E2D9F88-0A65-463B-93D1-16A56E50DC9F}" type="presParOf" srcId="{F0F496D2-A802-412E-9D0B-5B0914D3780E}" destId="{4565BD89-9ECF-4256-AA6A-160706E18CEE}" srcOrd="2" destOrd="0" presId="urn:microsoft.com/office/officeart/2005/8/layout/cycle2"/>
    <dgm:cxn modelId="{8C2B5C74-CCBD-41BA-96FA-4E608BFF6485}" type="presParOf" srcId="{F0F496D2-A802-412E-9D0B-5B0914D3780E}" destId="{D9C75999-4737-4299-B8D5-041F1BF9AA47}" srcOrd="3" destOrd="0" presId="urn:microsoft.com/office/officeart/2005/8/layout/cycle2"/>
    <dgm:cxn modelId="{32218008-8D83-437D-B0F9-A480E247306C}" type="presParOf" srcId="{D9C75999-4737-4299-B8D5-041F1BF9AA47}" destId="{B787A4D8-FB92-44F8-95FE-84EB4B8AC528}" srcOrd="0" destOrd="0" presId="urn:microsoft.com/office/officeart/2005/8/layout/cycle2"/>
    <dgm:cxn modelId="{E1138E83-4D93-4B1E-AAAB-8696A91683EA}" type="presParOf" srcId="{F0F496D2-A802-412E-9D0B-5B0914D3780E}" destId="{F6D8BEE2-0476-4834-8351-48232C451B6E}" srcOrd="4" destOrd="0" presId="urn:microsoft.com/office/officeart/2005/8/layout/cycle2"/>
    <dgm:cxn modelId="{9A5E48AD-0ECB-4FC7-B6FD-020A832C5FF3}" type="presParOf" srcId="{F0F496D2-A802-412E-9D0B-5B0914D3780E}" destId="{2D804AE9-15B7-4325-A6BE-4F0046B01122}" srcOrd="5" destOrd="0" presId="urn:microsoft.com/office/officeart/2005/8/layout/cycle2"/>
    <dgm:cxn modelId="{E187CB05-F40F-4833-89B9-193C9CB7B39B}" type="presParOf" srcId="{2D804AE9-15B7-4325-A6BE-4F0046B01122}" destId="{98094B9D-F8FF-4143-AF66-41C6A1DD8E56}" srcOrd="0" destOrd="0" presId="urn:microsoft.com/office/officeart/2005/8/layout/cycle2"/>
    <dgm:cxn modelId="{DFCBC624-2EC8-4441-8A89-8D2AFE2B11EC}" type="presParOf" srcId="{F0F496D2-A802-412E-9D0B-5B0914D3780E}" destId="{5C28DE1C-B87F-4FB5-91F9-9DB2FE9874F9}" srcOrd="6" destOrd="0" presId="urn:microsoft.com/office/officeart/2005/8/layout/cycle2"/>
    <dgm:cxn modelId="{0F03C520-89A1-4578-89C1-923D35402B7F}" type="presParOf" srcId="{F0F496D2-A802-412E-9D0B-5B0914D3780E}" destId="{06086CC9-711C-4C69-8E70-7FC5F5D86091}" srcOrd="7" destOrd="0" presId="urn:microsoft.com/office/officeart/2005/8/layout/cycle2"/>
    <dgm:cxn modelId="{C1173E01-26C0-4B99-986F-18CC96DACA26}" type="presParOf" srcId="{06086CC9-711C-4C69-8E70-7FC5F5D86091}" destId="{BF5BED3C-8DF5-4BA4-9CC9-ABA169CDF67B}" srcOrd="0" destOrd="0" presId="urn:microsoft.com/office/officeart/2005/8/layout/cycle2"/>
    <dgm:cxn modelId="{04C22180-DD7B-432B-85BC-DEFBBF3395B8}" type="presParOf" srcId="{F0F496D2-A802-412E-9D0B-5B0914D3780E}" destId="{F0CE2705-4B30-448B-A9F4-28D825620DD7}" srcOrd="8" destOrd="0" presId="urn:microsoft.com/office/officeart/2005/8/layout/cycle2"/>
    <dgm:cxn modelId="{6492D95A-5307-49A6-AFC0-ABD542EB2B37}" type="presParOf" srcId="{F0F496D2-A802-412E-9D0B-5B0914D3780E}" destId="{2BD8F9EF-7B88-4FD7-A531-6D9CD62C2F5B}" srcOrd="9" destOrd="0" presId="urn:microsoft.com/office/officeart/2005/8/layout/cycle2"/>
    <dgm:cxn modelId="{65737EF3-F939-4E5A-B4C7-632C7387E6FB}" type="presParOf" srcId="{2BD8F9EF-7B88-4FD7-A531-6D9CD62C2F5B}" destId="{7023B31E-F148-47E1-8B68-2F8986F45F1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5BACA55-BE2E-43F2-8CD8-02109B7C1079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C9CC3314-3D34-4B02-9853-67D1A912067E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D2AC3AB5-206A-46F2-B504-902A7BFD81B2}" type="parTrans" cxnId="{C8B415D6-EAB6-4B5A-84E4-40AE42F5CE1F}">
      <dgm:prSet/>
      <dgm:spPr/>
      <dgm:t>
        <a:bodyPr/>
        <a:lstStyle/>
        <a:p>
          <a:endParaRPr lang="zh-CN" altLang="en-US"/>
        </a:p>
      </dgm:t>
    </dgm:pt>
    <dgm:pt modelId="{9109B62D-A7B7-42E0-9CEA-D20B6C77A225}" type="sibTrans" cxnId="{C8B415D6-EAB6-4B5A-84E4-40AE42F5CE1F}">
      <dgm:prSet/>
      <dgm:spPr/>
      <dgm:t>
        <a:bodyPr/>
        <a:lstStyle/>
        <a:p>
          <a:endParaRPr lang="zh-CN" altLang="en-US"/>
        </a:p>
      </dgm:t>
    </dgm:pt>
    <dgm:pt modelId="{56F3D20E-8B93-43F1-BDE0-3BE5D498E4D6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C5AF61DB-BE0B-4D6A-9B54-D6D189DEF403}" type="parTrans" cxnId="{C91312EF-450A-4B3A-A8CA-C465A5BE1D04}">
      <dgm:prSet/>
      <dgm:spPr/>
      <dgm:t>
        <a:bodyPr/>
        <a:lstStyle/>
        <a:p>
          <a:endParaRPr lang="zh-CN" altLang="en-US"/>
        </a:p>
      </dgm:t>
    </dgm:pt>
    <dgm:pt modelId="{D345026B-B4E2-4014-86E9-49745C9E6392}" type="sibTrans" cxnId="{C91312EF-450A-4B3A-A8CA-C465A5BE1D04}">
      <dgm:prSet/>
      <dgm:spPr/>
      <dgm:t>
        <a:bodyPr/>
        <a:lstStyle/>
        <a:p>
          <a:endParaRPr lang="zh-CN" altLang="en-US"/>
        </a:p>
      </dgm:t>
    </dgm:pt>
    <dgm:pt modelId="{AD321EF4-0ED6-4108-90E2-47EE8804A600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C4FA0898-B234-42DD-8A81-EA354EAB23AB}" type="parTrans" cxnId="{630392B7-A204-41DA-B44E-63363B5D71C5}">
      <dgm:prSet/>
      <dgm:spPr/>
      <dgm:t>
        <a:bodyPr/>
        <a:lstStyle/>
        <a:p>
          <a:endParaRPr lang="zh-CN" altLang="en-US"/>
        </a:p>
      </dgm:t>
    </dgm:pt>
    <dgm:pt modelId="{A7FB47AA-6313-4DE6-94EE-C08EC21C7898}" type="sibTrans" cxnId="{630392B7-A204-41DA-B44E-63363B5D71C5}">
      <dgm:prSet/>
      <dgm:spPr/>
      <dgm:t>
        <a:bodyPr/>
        <a:lstStyle/>
        <a:p>
          <a:endParaRPr lang="zh-CN" altLang="en-US"/>
        </a:p>
      </dgm:t>
    </dgm:pt>
    <dgm:pt modelId="{D3309D5A-650F-4C09-A742-87633D271855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EE302E77-1E17-4AF7-803F-17B1F262A628}" type="parTrans" cxnId="{C4AFB99D-F5DE-4DE3-AA7C-7986A1D1A07E}">
      <dgm:prSet/>
      <dgm:spPr/>
      <dgm:t>
        <a:bodyPr/>
        <a:lstStyle/>
        <a:p>
          <a:endParaRPr lang="zh-CN" altLang="en-US"/>
        </a:p>
      </dgm:t>
    </dgm:pt>
    <dgm:pt modelId="{92FECF9D-1CBE-4F1E-8ECC-0E60C9E3F950}" type="sibTrans" cxnId="{C4AFB99D-F5DE-4DE3-AA7C-7986A1D1A07E}">
      <dgm:prSet/>
      <dgm:spPr/>
      <dgm:t>
        <a:bodyPr/>
        <a:lstStyle/>
        <a:p>
          <a:endParaRPr lang="zh-CN" altLang="en-US"/>
        </a:p>
      </dgm:t>
    </dgm:pt>
    <dgm:pt modelId="{361B2C58-43FF-4EA8-8E2E-FE08467E62A0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9E2FB018-87F2-4645-86D4-8EAAA7AF84A4}" type="parTrans" cxnId="{17C8F919-0FD2-49AF-BA50-11038FC39870}">
      <dgm:prSet/>
      <dgm:spPr/>
      <dgm:t>
        <a:bodyPr/>
        <a:lstStyle/>
        <a:p>
          <a:endParaRPr lang="zh-CN" altLang="en-US"/>
        </a:p>
      </dgm:t>
    </dgm:pt>
    <dgm:pt modelId="{D8A9403F-805E-41B3-A555-7DED1D55C87B}" type="sibTrans" cxnId="{17C8F919-0FD2-49AF-BA50-11038FC39870}">
      <dgm:prSet/>
      <dgm:spPr/>
      <dgm:t>
        <a:bodyPr/>
        <a:lstStyle/>
        <a:p>
          <a:endParaRPr lang="zh-CN" altLang="en-US"/>
        </a:p>
      </dgm:t>
    </dgm:pt>
    <dgm:pt modelId="{3BC42678-C427-4C45-A07B-2474C134F612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F8338A8A-BF4F-4E86-9F71-CF580A3C85BD}" type="parTrans" cxnId="{9C48B28C-57F8-4724-83FB-A45412A8CA6E}">
      <dgm:prSet/>
      <dgm:spPr/>
      <dgm:t>
        <a:bodyPr/>
        <a:lstStyle/>
        <a:p>
          <a:endParaRPr lang="zh-CN" altLang="en-US"/>
        </a:p>
      </dgm:t>
    </dgm:pt>
    <dgm:pt modelId="{37A87213-A6FD-491E-B764-0E3165558825}" type="sibTrans" cxnId="{9C48B28C-57F8-4724-83FB-A45412A8CA6E}">
      <dgm:prSet/>
      <dgm:spPr/>
      <dgm:t>
        <a:bodyPr/>
        <a:lstStyle/>
        <a:p>
          <a:endParaRPr lang="zh-CN" altLang="en-US"/>
        </a:p>
      </dgm:t>
    </dgm:pt>
    <dgm:pt modelId="{DC37DE1A-697B-44A5-8F6C-3250E2D07B15}" type="pres">
      <dgm:prSet presAssocID="{C5BACA55-BE2E-43F2-8CD8-02109B7C1079}" presName="Name0" presStyleCnt="0">
        <dgm:presLayoutVars>
          <dgm:dir/>
          <dgm:resizeHandles val="exact"/>
        </dgm:presLayoutVars>
      </dgm:prSet>
      <dgm:spPr/>
    </dgm:pt>
    <dgm:pt modelId="{43E80240-D7AD-440B-ACDD-03107E3A96BF}" type="pres">
      <dgm:prSet presAssocID="{C9CC3314-3D34-4B02-9853-67D1A912067E}" presName="composite" presStyleCnt="0"/>
      <dgm:spPr/>
    </dgm:pt>
    <dgm:pt modelId="{5C77681E-48AC-48F2-A97E-3C40CB840CDD}" type="pres">
      <dgm:prSet presAssocID="{C9CC3314-3D34-4B02-9853-67D1A912067E}" presName="rect1" presStyleLbl="bgShp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ACF44B05-62AF-4794-AB50-C75B85EAAA9A}" type="pres">
      <dgm:prSet presAssocID="{C9CC3314-3D34-4B02-9853-67D1A912067E}" presName="rect2" presStyleLbl="trBgShp" presStyleIdx="0" presStyleCnt="6">
        <dgm:presLayoutVars>
          <dgm:bulletEnabled val="1"/>
        </dgm:presLayoutVars>
      </dgm:prSet>
      <dgm:spPr/>
    </dgm:pt>
    <dgm:pt modelId="{5B86BD65-03EE-409E-9213-EFC71C0100E3}" type="pres">
      <dgm:prSet presAssocID="{9109B62D-A7B7-42E0-9CEA-D20B6C77A225}" presName="sibTrans" presStyleCnt="0"/>
      <dgm:spPr/>
    </dgm:pt>
    <dgm:pt modelId="{F2BA205D-E1A6-4723-A554-C07FAE52C135}" type="pres">
      <dgm:prSet presAssocID="{56F3D20E-8B93-43F1-BDE0-3BE5D498E4D6}" presName="composite" presStyleCnt="0"/>
      <dgm:spPr/>
    </dgm:pt>
    <dgm:pt modelId="{1F850890-C5B2-42A1-8A92-51774AED09D2}" type="pres">
      <dgm:prSet presAssocID="{56F3D20E-8B93-43F1-BDE0-3BE5D498E4D6}" presName="rect1" presStyleLbl="bgShp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95F164D-EE64-4B29-9278-F52ACCB15BE3}" type="pres">
      <dgm:prSet presAssocID="{56F3D20E-8B93-43F1-BDE0-3BE5D498E4D6}" presName="rect2" presStyleLbl="trBgShp" presStyleIdx="1" presStyleCnt="6">
        <dgm:presLayoutVars>
          <dgm:bulletEnabled val="1"/>
        </dgm:presLayoutVars>
      </dgm:prSet>
      <dgm:spPr/>
    </dgm:pt>
    <dgm:pt modelId="{E855CAA7-3F88-4FC6-B06E-7A589200B78A}" type="pres">
      <dgm:prSet presAssocID="{D345026B-B4E2-4014-86E9-49745C9E6392}" presName="sibTrans" presStyleCnt="0"/>
      <dgm:spPr/>
    </dgm:pt>
    <dgm:pt modelId="{82203E81-0D6D-4D35-9A01-CD648503F71F}" type="pres">
      <dgm:prSet presAssocID="{AD321EF4-0ED6-4108-90E2-47EE8804A600}" presName="composite" presStyleCnt="0"/>
      <dgm:spPr/>
    </dgm:pt>
    <dgm:pt modelId="{27589078-934D-4958-BF46-281F96EC8172}" type="pres">
      <dgm:prSet presAssocID="{AD321EF4-0ED6-4108-90E2-47EE8804A600}" presName="rect1" presStyleLbl="bgShp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E31F7BE-5FAF-4D80-B343-3A5BD2F1CD6C}" type="pres">
      <dgm:prSet presAssocID="{AD321EF4-0ED6-4108-90E2-47EE8804A600}" presName="rect2" presStyleLbl="trBgShp" presStyleIdx="2" presStyleCnt="6">
        <dgm:presLayoutVars>
          <dgm:bulletEnabled val="1"/>
        </dgm:presLayoutVars>
      </dgm:prSet>
      <dgm:spPr/>
    </dgm:pt>
    <dgm:pt modelId="{6D74494F-853A-43C1-9537-596A82C73305}" type="pres">
      <dgm:prSet presAssocID="{A7FB47AA-6313-4DE6-94EE-C08EC21C7898}" presName="sibTrans" presStyleCnt="0"/>
      <dgm:spPr/>
    </dgm:pt>
    <dgm:pt modelId="{549C3DB3-E2D5-45A5-B5D4-17840B8317AA}" type="pres">
      <dgm:prSet presAssocID="{D3309D5A-650F-4C09-A742-87633D271855}" presName="composite" presStyleCnt="0"/>
      <dgm:spPr/>
    </dgm:pt>
    <dgm:pt modelId="{E28CFECE-DB47-449F-A066-9AA25894F70C}" type="pres">
      <dgm:prSet presAssocID="{D3309D5A-650F-4C09-A742-87633D271855}" presName="rect1" presStyleLbl="bgShp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1DD7D846-3D78-435C-A6CB-AE538AD61FA4}" type="pres">
      <dgm:prSet presAssocID="{D3309D5A-650F-4C09-A742-87633D271855}" presName="rect2" presStyleLbl="trBgShp" presStyleIdx="3" presStyleCnt="6">
        <dgm:presLayoutVars>
          <dgm:bulletEnabled val="1"/>
        </dgm:presLayoutVars>
      </dgm:prSet>
      <dgm:spPr/>
    </dgm:pt>
    <dgm:pt modelId="{51578171-DD3F-4BFB-B4FB-4AE69A5EB07C}" type="pres">
      <dgm:prSet presAssocID="{92FECF9D-1CBE-4F1E-8ECC-0E60C9E3F950}" presName="sibTrans" presStyleCnt="0"/>
      <dgm:spPr/>
    </dgm:pt>
    <dgm:pt modelId="{40D1D9E4-381C-4055-90CA-BA3FA70869D5}" type="pres">
      <dgm:prSet presAssocID="{361B2C58-43FF-4EA8-8E2E-FE08467E62A0}" presName="composite" presStyleCnt="0"/>
      <dgm:spPr/>
    </dgm:pt>
    <dgm:pt modelId="{EA936CE3-F32E-491D-B988-60D50FD804F2}" type="pres">
      <dgm:prSet presAssocID="{361B2C58-43FF-4EA8-8E2E-FE08467E62A0}" presName="rect1" presStyleLbl="bgShp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EC3764F5-0727-49EB-8E44-BF5329D7B9EF}" type="pres">
      <dgm:prSet presAssocID="{361B2C58-43FF-4EA8-8E2E-FE08467E62A0}" presName="rect2" presStyleLbl="trBgShp" presStyleIdx="4" presStyleCnt="6">
        <dgm:presLayoutVars>
          <dgm:bulletEnabled val="1"/>
        </dgm:presLayoutVars>
      </dgm:prSet>
      <dgm:spPr/>
    </dgm:pt>
    <dgm:pt modelId="{3B6E6568-339F-4ED1-8F7D-30D052757F08}" type="pres">
      <dgm:prSet presAssocID="{D8A9403F-805E-41B3-A555-7DED1D55C87B}" presName="sibTrans" presStyleCnt="0"/>
      <dgm:spPr/>
    </dgm:pt>
    <dgm:pt modelId="{CF98A84A-3B24-47EB-BE29-7CAEB19B7743}" type="pres">
      <dgm:prSet presAssocID="{3BC42678-C427-4C45-A07B-2474C134F612}" presName="composite" presStyleCnt="0"/>
      <dgm:spPr/>
    </dgm:pt>
    <dgm:pt modelId="{620AE3E5-631B-4BD5-855C-7F260EE0C70A}" type="pres">
      <dgm:prSet presAssocID="{3BC42678-C427-4C45-A07B-2474C134F612}" presName="rect1" presStyleLbl="bgShp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12BEB12-AFB1-4CD5-B866-1562FB2D1B11}" type="pres">
      <dgm:prSet presAssocID="{3BC42678-C427-4C45-A07B-2474C134F612}" presName="rect2" presStyleLbl="trBgShp" presStyleIdx="5" presStyleCnt="6">
        <dgm:presLayoutVars>
          <dgm:bulletEnabled val="1"/>
        </dgm:presLayoutVars>
      </dgm:prSet>
      <dgm:spPr/>
    </dgm:pt>
  </dgm:ptLst>
  <dgm:cxnLst>
    <dgm:cxn modelId="{17C8F919-0FD2-49AF-BA50-11038FC39870}" srcId="{C5BACA55-BE2E-43F2-8CD8-02109B7C1079}" destId="{361B2C58-43FF-4EA8-8E2E-FE08467E62A0}" srcOrd="4" destOrd="0" parTransId="{9E2FB018-87F2-4645-86D4-8EAAA7AF84A4}" sibTransId="{D8A9403F-805E-41B3-A555-7DED1D55C87B}"/>
    <dgm:cxn modelId="{F54E0E51-02E2-45BC-BF8F-3E5010B11F0A}" type="presOf" srcId="{56F3D20E-8B93-43F1-BDE0-3BE5D498E4D6}" destId="{695F164D-EE64-4B29-9278-F52ACCB15BE3}" srcOrd="0" destOrd="0" presId="urn:microsoft.com/office/officeart/2008/layout/BendingPictureSemiTransparentText"/>
    <dgm:cxn modelId="{9C48B28C-57F8-4724-83FB-A45412A8CA6E}" srcId="{C5BACA55-BE2E-43F2-8CD8-02109B7C1079}" destId="{3BC42678-C427-4C45-A07B-2474C134F612}" srcOrd="5" destOrd="0" parTransId="{F8338A8A-BF4F-4E86-9F71-CF580A3C85BD}" sibTransId="{37A87213-A6FD-491E-B764-0E3165558825}"/>
    <dgm:cxn modelId="{D2E4B88E-7AAA-4BA9-BF98-60E07E3E62B7}" type="presOf" srcId="{3BC42678-C427-4C45-A07B-2474C134F612}" destId="{612BEB12-AFB1-4CD5-B866-1562FB2D1B11}" srcOrd="0" destOrd="0" presId="urn:microsoft.com/office/officeart/2008/layout/BendingPictureSemiTransparentText"/>
    <dgm:cxn modelId="{02DCBE94-6A8D-4B08-BB0B-C892B3A705E8}" type="presOf" srcId="{361B2C58-43FF-4EA8-8E2E-FE08467E62A0}" destId="{EC3764F5-0727-49EB-8E44-BF5329D7B9EF}" srcOrd="0" destOrd="0" presId="urn:microsoft.com/office/officeart/2008/layout/BendingPictureSemiTransparentText"/>
    <dgm:cxn modelId="{C4AFB99D-F5DE-4DE3-AA7C-7986A1D1A07E}" srcId="{C5BACA55-BE2E-43F2-8CD8-02109B7C1079}" destId="{D3309D5A-650F-4C09-A742-87633D271855}" srcOrd="3" destOrd="0" parTransId="{EE302E77-1E17-4AF7-803F-17B1F262A628}" sibTransId="{92FECF9D-1CBE-4F1E-8ECC-0E60C9E3F950}"/>
    <dgm:cxn modelId="{C37C32A2-F8C4-4B3A-84B4-93EEFF5D6096}" type="presOf" srcId="{D3309D5A-650F-4C09-A742-87633D271855}" destId="{1DD7D846-3D78-435C-A6CB-AE538AD61FA4}" srcOrd="0" destOrd="0" presId="urn:microsoft.com/office/officeart/2008/layout/BendingPictureSemiTransparentText"/>
    <dgm:cxn modelId="{EF3729AE-A73D-4094-BA2F-56A89D44669F}" type="presOf" srcId="{C5BACA55-BE2E-43F2-8CD8-02109B7C1079}" destId="{DC37DE1A-697B-44A5-8F6C-3250E2D07B15}" srcOrd="0" destOrd="0" presId="urn:microsoft.com/office/officeart/2008/layout/BendingPictureSemiTransparentText"/>
    <dgm:cxn modelId="{630392B7-A204-41DA-B44E-63363B5D71C5}" srcId="{C5BACA55-BE2E-43F2-8CD8-02109B7C1079}" destId="{AD321EF4-0ED6-4108-90E2-47EE8804A600}" srcOrd="2" destOrd="0" parTransId="{C4FA0898-B234-42DD-8A81-EA354EAB23AB}" sibTransId="{A7FB47AA-6313-4DE6-94EE-C08EC21C7898}"/>
    <dgm:cxn modelId="{5BE3F9C0-CA5A-4995-B886-56CD7DE206E3}" type="presOf" srcId="{AD321EF4-0ED6-4108-90E2-47EE8804A600}" destId="{3E31F7BE-5FAF-4D80-B343-3A5BD2F1CD6C}" srcOrd="0" destOrd="0" presId="urn:microsoft.com/office/officeart/2008/layout/BendingPictureSemiTransparentText"/>
    <dgm:cxn modelId="{C8B415D6-EAB6-4B5A-84E4-40AE42F5CE1F}" srcId="{C5BACA55-BE2E-43F2-8CD8-02109B7C1079}" destId="{C9CC3314-3D34-4B02-9853-67D1A912067E}" srcOrd="0" destOrd="0" parTransId="{D2AC3AB5-206A-46F2-B504-902A7BFD81B2}" sibTransId="{9109B62D-A7B7-42E0-9CEA-D20B6C77A225}"/>
    <dgm:cxn modelId="{C91312EF-450A-4B3A-A8CA-C465A5BE1D04}" srcId="{C5BACA55-BE2E-43F2-8CD8-02109B7C1079}" destId="{56F3D20E-8B93-43F1-BDE0-3BE5D498E4D6}" srcOrd="1" destOrd="0" parTransId="{C5AF61DB-BE0B-4D6A-9B54-D6D189DEF403}" sibTransId="{D345026B-B4E2-4014-86E9-49745C9E6392}"/>
    <dgm:cxn modelId="{5B1EA4F9-03F7-4EF4-BBFC-0F2AF1A7C84B}" type="presOf" srcId="{C9CC3314-3D34-4B02-9853-67D1A912067E}" destId="{ACF44B05-62AF-4794-AB50-C75B85EAAA9A}" srcOrd="0" destOrd="0" presId="urn:microsoft.com/office/officeart/2008/layout/BendingPictureSemiTransparentText"/>
    <dgm:cxn modelId="{F3B62EC6-D4C1-4DE5-BFA7-1D0D336DAF11}" type="presParOf" srcId="{DC37DE1A-697B-44A5-8F6C-3250E2D07B15}" destId="{43E80240-D7AD-440B-ACDD-03107E3A96BF}" srcOrd="0" destOrd="0" presId="urn:microsoft.com/office/officeart/2008/layout/BendingPictureSemiTransparentText"/>
    <dgm:cxn modelId="{8AA954A5-B4A4-48AC-B255-A0B51E756DB0}" type="presParOf" srcId="{43E80240-D7AD-440B-ACDD-03107E3A96BF}" destId="{5C77681E-48AC-48F2-A97E-3C40CB840CDD}" srcOrd="0" destOrd="0" presId="urn:microsoft.com/office/officeart/2008/layout/BendingPictureSemiTransparentText"/>
    <dgm:cxn modelId="{C7870222-7D13-4E49-B398-3053435C4F38}" type="presParOf" srcId="{43E80240-D7AD-440B-ACDD-03107E3A96BF}" destId="{ACF44B05-62AF-4794-AB50-C75B85EAAA9A}" srcOrd="1" destOrd="0" presId="urn:microsoft.com/office/officeart/2008/layout/BendingPictureSemiTransparentText"/>
    <dgm:cxn modelId="{06C29E1F-2A23-4497-AC24-C4BDEF943A01}" type="presParOf" srcId="{DC37DE1A-697B-44A5-8F6C-3250E2D07B15}" destId="{5B86BD65-03EE-409E-9213-EFC71C0100E3}" srcOrd="1" destOrd="0" presId="urn:microsoft.com/office/officeart/2008/layout/BendingPictureSemiTransparentText"/>
    <dgm:cxn modelId="{804E2A15-6CC8-45EA-AAF3-195DBDF6CFB9}" type="presParOf" srcId="{DC37DE1A-697B-44A5-8F6C-3250E2D07B15}" destId="{F2BA205D-E1A6-4723-A554-C07FAE52C135}" srcOrd="2" destOrd="0" presId="urn:microsoft.com/office/officeart/2008/layout/BendingPictureSemiTransparentText"/>
    <dgm:cxn modelId="{4BEDF91B-005C-4D4D-8E48-0CEE8B859438}" type="presParOf" srcId="{F2BA205D-E1A6-4723-A554-C07FAE52C135}" destId="{1F850890-C5B2-42A1-8A92-51774AED09D2}" srcOrd="0" destOrd="0" presId="urn:microsoft.com/office/officeart/2008/layout/BendingPictureSemiTransparentText"/>
    <dgm:cxn modelId="{70B4959B-80E1-4CB4-8771-6C7516B2F931}" type="presParOf" srcId="{F2BA205D-E1A6-4723-A554-C07FAE52C135}" destId="{695F164D-EE64-4B29-9278-F52ACCB15BE3}" srcOrd="1" destOrd="0" presId="urn:microsoft.com/office/officeart/2008/layout/BendingPictureSemiTransparentText"/>
    <dgm:cxn modelId="{9B9246BE-294E-45E2-962E-7B61AA584F3F}" type="presParOf" srcId="{DC37DE1A-697B-44A5-8F6C-3250E2D07B15}" destId="{E855CAA7-3F88-4FC6-B06E-7A589200B78A}" srcOrd="3" destOrd="0" presId="urn:microsoft.com/office/officeart/2008/layout/BendingPictureSemiTransparentText"/>
    <dgm:cxn modelId="{7971C454-869E-4A8C-BD96-B17B182A28BA}" type="presParOf" srcId="{DC37DE1A-697B-44A5-8F6C-3250E2D07B15}" destId="{82203E81-0D6D-4D35-9A01-CD648503F71F}" srcOrd="4" destOrd="0" presId="urn:microsoft.com/office/officeart/2008/layout/BendingPictureSemiTransparentText"/>
    <dgm:cxn modelId="{86C4F032-D09A-4F7E-9F1D-E8C36E9DF6EA}" type="presParOf" srcId="{82203E81-0D6D-4D35-9A01-CD648503F71F}" destId="{27589078-934D-4958-BF46-281F96EC8172}" srcOrd="0" destOrd="0" presId="urn:microsoft.com/office/officeart/2008/layout/BendingPictureSemiTransparentText"/>
    <dgm:cxn modelId="{BE0D6CB5-E29C-4E5A-A667-BA2C0124BF63}" type="presParOf" srcId="{82203E81-0D6D-4D35-9A01-CD648503F71F}" destId="{3E31F7BE-5FAF-4D80-B343-3A5BD2F1CD6C}" srcOrd="1" destOrd="0" presId="urn:microsoft.com/office/officeart/2008/layout/BendingPictureSemiTransparentText"/>
    <dgm:cxn modelId="{BED6453E-ADBE-43F0-BBC3-EDD1B09A4D5B}" type="presParOf" srcId="{DC37DE1A-697B-44A5-8F6C-3250E2D07B15}" destId="{6D74494F-853A-43C1-9537-596A82C73305}" srcOrd="5" destOrd="0" presId="urn:microsoft.com/office/officeart/2008/layout/BendingPictureSemiTransparentText"/>
    <dgm:cxn modelId="{3D487B08-57F3-4604-B1DA-BFA8C537F7A1}" type="presParOf" srcId="{DC37DE1A-697B-44A5-8F6C-3250E2D07B15}" destId="{549C3DB3-E2D5-45A5-B5D4-17840B8317AA}" srcOrd="6" destOrd="0" presId="urn:microsoft.com/office/officeart/2008/layout/BendingPictureSemiTransparentText"/>
    <dgm:cxn modelId="{5BA5C71E-4367-4CFE-8B41-E5101239C060}" type="presParOf" srcId="{549C3DB3-E2D5-45A5-B5D4-17840B8317AA}" destId="{E28CFECE-DB47-449F-A066-9AA25894F70C}" srcOrd="0" destOrd="0" presId="urn:microsoft.com/office/officeart/2008/layout/BendingPictureSemiTransparentText"/>
    <dgm:cxn modelId="{C731CAA5-08E0-4401-8591-5D0C4E2CA8CA}" type="presParOf" srcId="{549C3DB3-E2D5-45A5-B5D4-17840B8317AA}" destId="{1DD7D846-3D78-435C-A6CB-AE538AD61FA4}" srcOrd="1" destOrd="0" presId="urn:microsoft.com/office/officeart/2008/layout/BendingPictureSemiTransparentText"/>
    <dgm:cxn modelId="{D4151719-9444-4253-A568-3F909B29F0DA}" type="presParOf" srcId="{DC37DE1A-697B-44A5-8F6C-3250E2D07B15}" destId="{51578171-DD3F-4BFB-B4FB-4AE69A5EB07C}" srcOrd="7" destOrd="0" presId="urn:microsoft.com/office/officeart/2008/layout/BendingPictureSemiTransparentText"/>
    <dgm:cxn modelId="{1F078840-9E0C-4671-8F1D-DC015B15D1B8}" type="presParOf" srcId="{DC37DE1A-697B-44A5-8F6C-3250E2D07B15}" destId="{40D1D9E4-381C-4055-90CA-BA3FA70869D5}" srcOrd="8" destOrd="0" presId="urn:microsoft.com/office/officeart/2008/layout/BendingPictureSemiTransparentText"/>
    <dgm:cxn modelId="{EC403F5C-C50A-43F1-A971-EA1AA241456D}" type="presParOf" srcId="{40D1D9E4-381C-4055-90CA-BA3FA70869D5}" destId="{EA936CE3-F32E-491D-B988-60D50FD804F2}" srcOrd="0" destOrd="0" presId="urn:microsoft.com/office/officeart/2008/layout/BendingPictureSemiTransparentText"/>
    <dgm:cxn modelId="{1689F5A8-41AD-42A4-8C03-B78FBBDC2423}" type="presParOf" srcId="{40D1D9E4-381C-4055-90CA-BA3FA70869D5}" destId="{EC3764F5-0727-49EB-8E44-BF5329D7B9EF}" srcOrd="1" destOrd="0" presId="urn:microsoft.com/office/officeart/2008/layout/BendingPictureSemiTransparentText"/>
    <dgm:cxn modelId="{9E2A63D9-E39F-4748-9674-9EC7A3EF616F}" type="presParOf" srcId="{DC37DE1A-697B-44A5-8F6C-3250E2D07B15}" destId="{3B6E6568-339F-4ED1-8F7D-30D052757F08}" srcOrd="9" destOrd="0" presId="urn:microsoft.com/office/officeart/2008/layout/BendingPictureSemiTransparentText"/>
    <dgm:cxn modelId="{E323668D-AAF8-4211-813A-080FC2637D96}" type="presParOf" srcId="{DC37DE1A-697B-44A5-8F6C-3250E2D07B15}" destId="{CF98A84A-3B24-47EB-BE29-7CAEB19B7743}" srcOrd="10" destOrd="0" presId="urn:microsoft.com/office/officeart/2008/layout/BendingPictureSemiTransparentText"/>
    <dgm:cxn modelId="{EF29386F-379B-4AC9-9530-59639959665B}" type="presParOf" srcId="{CF98A84A-3B24-47EB-BE29-7CAEB19B7743}" destId="{620AE3E5-631B-4BD5-855C-7F260EE0C70A}" srcOrd="0" destOrd="0" presId="urn:microsoft.com/office/officeart/2008/layout/BendingPictureSemiTransparentText"/>
    <dgm:cxn modelId="{87AA64C4-8FDE-469C-AF2D-05E135A2D621}" type="presParOf" srcId="{CF98A84A-3B24-47EB-BE29-7CAEB19B7743}" destId="{612BEB12-AFB1-4CD5-B866-1562FB2D1B11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E6A24F-672F-4BA1-9A31-2EFAC8B65329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4E7AC998-153D-4DE6-9B46-B517D992B199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82DCFD69-BC7B-461E-B2C5-290D82FD83F0}" type="parTrans" cxnId="{79B05D8A-F0BD-4F0C-B161-A4DEC89DD615}">
      <dgm:prSet/>
      <dgm:spPr/>
      <dgm:t>
        <a:bodyPr/>
        <a:lstStyle/>
        <a:p>
          <a:endParaRPr lang="zh-CN" altLang="en-US"/>
        </a:p>
      </dgm:t>
    </dgm:pt>
    <dgm:pt modelId="{DC9542E2-32A1-4D87-AA03-480E5E0C4768}" type="sibTrans" cxnId="{79B05D8A-F0BD-4F0C-B161-A4DEC89DD615}">
      <dgm:prSet/>
      <dgm:spPr/>
      <dgm:t>
        <a:bodyPr/>
        <a:lstStyle/>
        <a:p>
          <a:endParaRPr lang="zh-CN" altLang="en-US"/>
        </a:p>
      </dgm:t>
    </dgm:pt>
    <dgm:pt modelId="{FA33A890-C4A2-40B1-91EF-4AAAC80E7061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FEA0C86B-B0F5-4DE4-BE7B-89FDA61935CC}" type="parTrans" cxnId="{2CF25F34-AC4B-4E9D-87C8-8D11E8F669AB}">
      <dgm:prSet/>
      <dgm:spPr/>
      <dgm:t>
        <a:bodyPr/>
        <a:lstStyle/>
        <a:p>
          <a:endParaRPr lang="zh-CN" altLang="en-US"/>
        </a:p>
      </dgm:t>
    </dgm:pt>
    <dgm:pt modelId="{8B84A03C-E3E9-4455-970A-FC9EEA4C1163}" type="sibTrans" cxnId="{2CF25F34-AC4B-4E9D-87C8-8D11E8F669AB}">
      <dgm:prSet/>
      <dgm:spPr/>
      <dgm:t>
        <a:bodyPr/>
        <a:lstStyle/>
        <a:p>
          <a:endParaRPr lang="zh-CN" altLang="en-US"/>
        </a:p>
      </dgm:t>
    </dgm:pt>
    <dgm:pt modelId="{083F5100-8169-45B1-B791-F266520763C1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F56EF5EF-80E7-4F93-B1B1-A97EAE05C98C}" type="parTrans" cxnId="{0EBAE6FB-7F55-417E-8073-51EB78F241B0}">
      <dgm:prSet/>
      <dgm:spPr/>
      <dgm:t>
        <a:bodyPr/>
        <a:lstStyle/>
        <a:p>
          <a:endParaRPr lang="zh-CN" altLang="en-US"/>
        </a:p>
      </dgm:t>
    </dgm:pt>
    <dgm:pt modelId="{1FE45B71-F5BE-41B1-8EEE-D859B738B838}" type="sibTrans" cxnId="{0EBAE6FB-7F55-417E-8073-51EB78F241B0}">
      <dgm:prSet/>
      <dgm:spPr/>
      <dgm:t>
        <a:bodyPr/>
        <a:lstStyle/>
        <a:p>
          <a:endParaRPr lang="zh-CN" altLang="en-US"/>
        </a:p>
      </dgm:t>
    </dgm:pt>
    <dgm:pt modelId="{671E06BE-4A09-46D0-9F9B-A08AC0625D1A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F68F3923-5D5F-4183-AB6E-E06F2C1B847D}" type="parTrans" cxnId="{D3A5A627-2328-43D1-B3D2-F2334E02DFE3}">
      <dgm:prSet/>
      <dgm:spPr/>
      <dgm:t>
        <a:bodyPr/>
        <a:lstStyle/>
        <a:p>
          <a:endParaRPr lang="zh-CN" altLang="en-US"/>
        </a:p>
      </dgm:t>
    </dgm:pt>
    <dgm:pt modelId="{3EE9B88B-E6B0-4A42-BA45-9BA6EDAA0C9F}" type="sibTrans" cxnId="{D3A5A627-2328-43D1-B3D2-F2334E02DFE3}">
      <dgm:prSet/>
      <dgm:spPr/>
      <dgm:t>
        <a:bodyPr/>
        <a:lstStyle/>
        <a:p>
          <a:endParaRPr lang="zh-CN" altLang="en-US"/>
        </a:p>
      </dgm:t>
    </dgm:pt>
    <dgm:pt modelId="{9EFB0FE5-1F14-4893-AD21-A6CB13376D41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CFD7C20C-A072-4D06-9146-B497DD89D918}" type="parTrans" cxnId="{567F25A4-9EF7-4F67-9573-8EC918C1E2B6}">
      <dgm:prSet/>
      <dgm:spPr/>
      <dgm:t>
        <a:bodyPr/>
        <a:lstStyle/>
        <a:p>
          <a:endParaRPr lang="zh-CN" altLang="en-US"/>
        </a:p>
      </dgm:t>
    </dgm:pt>
    <dgm:pt modelId="{3355AC50-1A70-4CBF-8A67-3B2569E40242}" type="sibTrans" cxnId="{567F25A4-9EF7-4F67-9573-8EC918C1E2B6}">
      <dgm:prSet/>
      <dgm:spPr/>
      <dgm:t>
        <a:bodyPr/>
        <a:lstStyle/>
        <a:p>
          <a:endParaRPr lang="zh-CN" altLang="en-US"/>
        </a:p>
      </dgm:t>
    </dgm:pt>
    <dgm:pt modelId="{0DC0AD70-569A-4B67-B2B9-6E144DFC3CB8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7ABB0172-0038-4725-8BDA-112F1AB6745C}" type="parTrans" cxnId="{87EA2CF6-7EE3-419C-9AD5-BB8C1FFBBE68}">
      <dgm:prSet/>
      <dgm:spPr/>
      <dgm:t>
        <a:bodyPr/>
        <a:lstStyle/>
        <a:p>
          <a:endParaRPr lang="zh-CN" altLang="en-US"/>
        </a:p>
      </dgm:t>
    </dgm:pt>
    <dgm:pt modelId="{F98C66DB-1E8D-4337-8127-69AF35A3F898}" type="sibTrans" cxnId="{87EA2CF6-7EE3-419C-9AD5-BB8C1FFBBE68}">
      <dgm:prSet/>
      <dgm:spPr/>
      <dgm:t>
        <a:bodyPr/>
        <a:lstStyle/>
        <a:p>
          <a:endParaRPr lang="zh-CN" altLang="en-US"/>
        </a:p>
      </dgm:t>
    </dgm:pt>
    <dgm:pt modelId="{8256119D-9CF2-4C72-BBE2-260AD6A659F9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319201F5-7BC6-4D49-90E1-458DCDA5B8E3}" type="parTrans" cxnId="{FC5E267E-AE82-4841-8DB4-15588F250DD6}">
      <dgm:prSet/>
      <dgm:spPr/>
      <dgm:t>
        <a:bodyPr/>
        <a:lstStyle/>
        <a:p>
          <a:endParaRPr lang="zh-CN" altLang="en-US"/>
        </a:p>
      </dgm:t>
    </dgm:pt>
    <dgm:pt modelId="{966B5A22-C261-44D1-804A-A0DED10765BE}" type="sibTrans" cxnId="{FC5E267E-AE82-4841-8DB4-15588F250DD6}">
      <dgm:prSet/>
      <dgm:spPr/>
      <dgm:t>
        <a:bodyPr/>
        <a:lstStyle/>
        <a:p>
          <a:endParaRPr lang="zh-CN" altLang="en-US"/>
        </a:p>
      </dgm:t>
    </dgm:pt>
    <dgm:pt modelId="{FE2D9249-FAE9-4EBF-8C3B-F7DCCCADF112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67FCF82C-25DE-4DAB-A068-E138A7DCE22D}" type="parTrans" cxnId="{E3C1CD1F-E044-40B9-A4A9-FA9B29EA9FB6}">
      <dgm:prSet/>
      <dgm:spPr/>
      <dgm:t>
        <a:bodyPr/>
        <a:lstStyle/>
        <a:p>
          <a:endParaRPr lang="zh-CN" altLang="en-US"/>
        </a:p>
      </dgm:t>
    </dgm:pt>
    <dgm:pt modelId="{D84479D3-31DF-45C4-B787-498B9EAA853B}" type="sibTrans" cxnId="{E3C1CD1F-E044-40B9-A4A9-FA9B29EA9FB6}">
      <dgm:prSet/>
      <dgm:spPr/>
      <dgm:t>
        <a:bodyPr/>
        <a:lstStyle/>
        <a:p>
          <a:endParaRPr lang="zh-CN" altLang="en-US"/>
        </a:p>
      </dgm:t>
    </dgm:pt>
    <dgm:pt modelId="{B5450F3C-B62F-45EF-974A-FFB2E7C4AC8F}" type="pres">
      <dgm:prSet presAssocID="{C8E6A24F-672F-4BA1-9A31-2EFAC8B65329}" presName="Name0" presStyleCnt="0">
        <dgm:presLayoutVars>
          <dgm:dir/>
          <dgm:resizeHandles val="exact"/>
        </dgm:presLayoutVars>
      </dgm:prSet>
      <dgm:spPr/>
    </dgm:pt>
    <dgm:pt modelId="{28657ADE-E7C7-4ABE-AEFE-1013542D02CA}" type="pres">
      <dgm:prSet presAssocID="{4E7AC998-153D-4DE6-9B46-B517D992B199}" presName="composite" presStyleCnt="0"/>
      <dgm:spPr/>
    </dgm:pt>
    <dgm:pt modelId="{FD8A45E8-E5A1-4CF9-9616-4F3289CBC259}" type="pres">
      <dgm:prSet presAssocID="{4E7AC998-153D-4DE6-9B46-B517D992B199}" presName="rect1" presStyleLbl="bgShp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D7819A4-FBB2-4578-B96C-672EDBEB4A0F}" type="pres">
      <dgm:prSet presAssocID="{4E7AC998-153D-4DE6-9B46-B517D992B199}" presName="rect2" presStyleLbl="trBgShp" presStyleIdx="0" presStyleCnt="8">
        <dgm:presLayoutVars>
          <dgm:bulletEnabled val="1"/>
        </dgm:presLayoutVars>
      </dgm:prSet>
      <dgm:spPr/>
    </dgm:pt>
    <dgm:pt modelId="{C4673753-CA60-478F-93DD-93735A8CA217}" type="pres">
      <dgm:prSet presAssocID="{DC9542E2-32A1-4D87-AA03-480E5E0C4768}" presName="sibTrans" presStyleCnt="0"/>
      <dgm:spPr/>
    </dgm:pt>
    <dgm:pt modelId="{C6488B32-D4D0-466D-9FF0-C907A7ACB3E0}" type="pres">
      <dgm:prSet presAssocID="{FA33A890-C4A2-40B1-91EF-4AAAC80E7061}" presName="composite" presStyleCnt="0"/>
      <dgm:spPr/>
    </dgm:pt>
    <dgm:pt modelId="{46EDE323-6ABB-48DB-B27C-C53D052984A6}" type="pres">
      <dgm:prSet presAssocID="{FA33A890-C4A2-40B1-91EF-4AAAC80E7061}" presName="rect1" presStyleLbl="bgShp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A7507F3E-FE29-4229-B633-C41279DF54FA}" type="pres">
      <dgm:prSet presAssocID="{FA33A890-C4A2-40B1-91EF-4AAAC80E7061}" presName="rect2" presStyleLbl="trBgShp" presStyleIdx="1" presStyleCnt="8">
        <dgm:presLayoutVars>
          <dgm:bulletEnabled val="1"/>
        </dgm:presLayoutVars>
      </dgm:prSet>
      <dgm:spPr/>
    </dgm:pt>
    <dgm:pt modelId="{5FDE4988-34F1-4A86-8A72-29A32EBC52FE}" type="pres">
      <dgm:prSet presAssocID="{8B84A03C-E3E9-4455-970A-FC9EEA4C1163}" presName="sibTrans" presStyleCnt="0"/>
      <dgm:spPr/>
    </dgm:pt>
    <dgm:pt modelId="{65A8DE48-0C84-4DA7-959B-EC5716E51E8B}" type="pres">
      <dgm:prSet presAssocID="{083F5100-8169-45B1-B791-F266520763C1}" presName="composite" presStyleCnt="0"/>
      <dgm:spPr/>
    </dgm:pt>
    <dgm:pt modelId="{50FC75C9-5A0C-41B3-8F52-DE3D2B9924DB}" type="pres">
      <dgm:prSet presAssocID="{083F5100-8169-45B1-B791-F266520763C1}" presName="rect1" presStyleLbl="bgShp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086BB2B1-8217-4061-B9C9-AA69B3E0078E}" type="pres">
      <dgm:prSet presAssocID="{083F5100-8169-45B1-B791-F266520763C1}" presName="rect2" presStyleLbl="trBgShp" presStyleIdx="2" presStyleCnt="8">
        <dgm:presLayoutVars>
          <dgm:bulletEnabled val="1"/>
        </dgm:presLayoutVars>
      </dgm:prSet>
      <dgm:spPr/>
    </dgm:pt>
    <dgm:pt modelId="{0D00EC1C-E421-4271-9D3C-E0147C1FCFA3}" type="pres">
      <dgm:prSet presAssocID="{1FE45B71-F5BE-41B1-8EEE-D859B738B838}" presName="sibTrans" presStyleCnt="0"/>
      <dgm:spPr/>
    </dgm:pt>
    <dgm:pt modelId="{ACB6E591-776E-4E31-BAFE-257E07C37037}" type="pres">
      <dgm:prSet presAssocID="{671E06BE-4A09-46D0-9F9B-A08AC0625D1A}" presName="composite" presStyleCnt="0"/>
      <dgm:spPr/>
    </dgm:pt>
    <dgm:pt modelId="{B638B948-D322-46F2-A3D0-A69B5C0726F0}" type="pres">
      <dgm:prSet presAssocID="{671E06BE-4A09-46D0-9F9B-A08AC0625D1A}" presName="rect1" presStyleLbl="bgShp" presStyleIdx="3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3880118-3BDB-40FF-B3CF-1C3AFC04FCDD}" type="pres">
      <dgm:prSet presAssocID="{671E06BE-4A09-46D0-9F9B-A08AC0625D1A}" presName="rect2" presStyleLbl="trBgShp" presStyleIdx="3" presStyleCnt="8">
        <dgm:presLayoutVars>
          <dgm:bulletEnabled val="1"/>
        </dgm:presLayoutVars>
      </dgm:prSet>
      <dgm:spPr/>
    </dgm:pt>
    <dgm:pt modelId="{A69FEE2D-1AD8-48A7-8054-14BE14775BEF}" type="pres">
      <dgm:prSet presAssocID="{3EE9B88B-E6B0-4A42-BA45-9BA6EDAA0C9F}" presName="sibTrans" presStyleCnt="0"/>
      <dgm:spPr/>
    </dgm:pt>
    <dgm:pt modelId="{6A34165A-AA2A-4592-8DC4-D578C223ED38}" type="pres">
      <dgm:prSet presAssocID="{9EFB0FE5-1F14-4893-AD21-A6CB13376D41}" presName="composite" presStyleCnt="0"/>
      <dgm:spPr/>
    </dgm:pt>
    <dgm:pt modelId="{D2656AB8-E4B9-462F-A23E-7179D7FC18D5}" type="pres">
      <dgm:prSet presAssocID="{9EFB0FE5-1F14-4893-AD21-A6CB13376D41}" presName="rect1" presStyleLbl="bgShp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EB8F162A-C5F6-4060-96A3-9D2906667CF8}" type="pres">
      <dgm:prSet presAssocID="{9EFB0FE5-1F14-4893-AD21-A6CB13376D41}" presName="rect2" presStyleLbl="trBgShp" presStyleIdx="4" presStyleCnt="8">
        <dgm:presLayoutVars>
          <dgm:bulletEnabled val="1"/>
        </dgm:presLayoutVars>
      </dgm:prSet>
      <dgm:spPr/>
    </dgm:pt>
    <dgm:pt modelId="{D738925B-10F5-4808-AB92-F450C1B6E1B4}" type="pres">
      <dgm:prSet presAssocID="{3355AC50-1A70-4CBF-8A67-3B2569E40242}" presName="sibTrans" presStyleCnt="0"/>
      <dgm:spPr/>
    </dgm:pt>
    <dgm:pt modelId="{92754624-59AA-4F9E-8201-44FCD18E421A}" type="pres">
      <dgm:prSet presAssocID="{0DC0AD70-569A-4B67-B2B9-6E144DFC3CB8}" presName="composite" presStyleCnt="0"/>
      <dgm:spPr/>
    </dgm:pt>
    <dgm:pt modelId="{2234487F-51F1-473B-83C5-0897C533EA40}" type="pres">
      <dgm:prSet presAssocID="{0DC0AD70-569A-4B67-B2B9-6E144DFC3CB8}" presName="rect1" presStyleLbl="bgShp" presStyleIdx="5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93F2321-FA6B-498F-8535-C6D13BD08A86}" type="pres">
      <dgm:prSet presAssocID="{0DC0AD70-569A-4B67-B2B9-6E144DFC3CB8}" presName="rect2" presStyleLbl="trBgShp" presStyleIdx="5" presStyleCnt="8">
        <dgm:presLayoutVars>
          <dgm:bulletEnabled val="1"/>
        </dgm:presLayoutVars>
      </dgm:prSet>
      <dgm:spPr/>
    </dgm:pt>
    <dgm:pt modelId="{9CC47DE3-2E26-405D-A274-F6A4FD9DDD72}" type="pres">
      <dgm:prSet presAssocID="{F98C66DB-1E8D-4337-8127-69AF35A3F898}" presName="sibTrans" presStyleCnt="0"/>
      <dgm:spPr/>
    </dgm:pt>
    <dgm:pt modelId="{50F44EB7-57A3-47C6-AA66-3B69C8D7EAF2}" type="pres">
      <dgm:prSet presAssocID="{8256119D-9CF2-4C72-BBE2-260AD6A659F9}" presName="composite" presStyleCnt="0"/>
      <dgm:spPr/>
    </dgm:pt>
    <dgm:pt modelId="{CA06B560-F31D-4CF6-80B3-8488E6BF95AC}" type="pres">
      <dgm:prSet presAssocID="{8256119D-9CF2-4C72-BBE2-260AD6A659F9}" presName="rect1" presStyleLbl="bgShp" presStyleIdx="6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0D97DE20-F65E-4CF8-962A-FC672B1CC06A}" type="pres">
      <dgm:prSet presAssocID="{8256119D-9CF2-4C72-BBE2-260AD6A659F9}" presName="rect2" presStyleLbl="trBgShp" presStyleIdx="6" presStyleCnt="8">
        <dgm:presLayoutVars>
          <dgm:bulletEnabled val="1"/>
        </dgm:presLayoutVars>
      </dgm:prSet>
      <dgm:spPr/>
    </dgm:pt>
    <dgm:pt modelId="{2A4D3BB2-9019-4E26-AA85-C70C5DDD820C}" type="pres">
      <dgm:prSet presAssocID="{966B5A22-C261-44D1-804A-A0DED10765BE}" presName="sibTrans" presStyleCnt="0"/>
      <dgm:spPr/>
    </dgm:pt>
    <dgm:pt modelId="{249A71A2-A9B8-41B0-9570-E9ACC1F685E9}" type="pres">
      <dgm:prSet presAssocID="{FE2D9249-FAE9-4EBF-8C3B-F7DCCCADF112}" presName="composite" presStyleCnt="0"/>
      <dgm:spPr/>
    </dgm:pt>
    <dgm:pt modelId="{4052E3F7-42A0-476D-99D8-A24476AC82B6}" type="pres">
      <dgm:prSet presAssocID="{FE2D9249-FAE9-4EBF-8C3B-F7DCCCADF112}" presName="rect1" presStyleLbl="bgShp" presStyleIdx="7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470AC94C-FE93-4032-B875-6FA1EE9BDA10}" type="pres">
      <dgm:prSet presAssocID="{FE2D9249-FAE9-4EBF-8C3B-F7DCCCADF112}" presName="rect2" presStyleLbl="trBgShp" presStyleIdx="7" presStyleCnt="8">
        <dgm:presLayoutVars>
          <dgm:bulletEnabled val="1"/>
        </dgm:presLayoutVars>
      </dgm:prSet>
      <dgm:spPr/>
    </dgm:pt>
  </dgm:ptLst>
  <dgm:cxnLst>
    <dgm:cxn modelId="{0E4C5915-BFF2-421C-BC52-0527CFD4EA21}" type="presOf" srcId="{8256119D-9CF2-4C72-BBE2-260AD6A659F9}" destId="{0D97DE20-F65E-4CF8-962A-FC672B1CC06A}" srcOrd="0" destOrd="0" presId="urn:microsoft.com/office/officeart/2008/layout/BendingPictureSemiTransparentText"/>
    <dgm:cxn modelId="{E3C1CD1F-E044-40B9-A4A9-FA9B29EA9FB6}" srcId="{C8E6A24F-672F-4BA1-9A31-2EFAC8B65329}" destId="{FE2D9249-FAE9-4EBF-8C3B-F7DCCCADF112}" srcOrd="7" destOrd="0" parTransId="{67FCF82C-25DE-4DAB-A068-E138A7DCE22D}" sibTransId="{D84479D3-31DF-45C4-B787-498B9EAA853B}"/>
    <dgm:cxn modelId="{1DE38B21-1413-4D06-99E9-B5BAE4F184A5}" type="presOf" srcId="{9EFB0FE5-1F14-4893-AD21-A6CB13376D41}" destId="{EB8F162A-C5F6-4060-96A3-9D2906667CF8}" srcOrd="0" destOrd="0" presId="urn:microsoft.com/office/officeart/2008/layout/BendingPictureSemiTransparentText"/>
    <dgm:cxn modelId="{D3A5A627-2328-43D1-B3D2-F2334E02DFE3}" srcId="{C8E6A24F-672F-4BA1-9A31-2EFAC8B65329}" destId="{671E06BE-4A09-46D0-9F9B-A08AC0625D1A}" srcOrd="3" destOrd="0" parTransId="{F68F3923-5D5F-4183-AB6E-E06F2C1B847D}" sibTransId="{3EE9B88B-E6B0-4A42-BA45-9BA6EDAA0C9F}"/>
    <dgm:cxn modelId="{7D6F142E-12A5-4ECB-872B-A19D10B5C109}" type="presOf" srcId="{FE2D9249-FAE9-4EBF-8C3B-F7DCCCADF112}" destId="{470AC94C-FE93-4032-B875-6FA1EE9BDA10}" srcOrd="0" destOrd="0" presId="urn:microsoft.com/office/officeart/2008/layout/BendingPictureSemiTransparentText"/>
    <dgm:cxn modelId="{053EF22E-429E-47A3-AE2D-82D0CE73244C}" type="presOf" srcId="{FA33A890-C4A2-40B1-91EF-4AAAC80E7061}" destId="{A7507F3E-FE29-4229-B633-C41279DF54FA}" srcOrd="0" destOrd="0" presId="urn:microsoft.com/office/officeart/2008/layout/BendingPictureSemiTransparentText"/>
    <dgm:cxn modelId="{2CF25F34-AC4B-4E9D-87C8-8D11E8F669AB}" srcId="{C8E6A24F-672F-4BA1-9A31-2EFAC8B65329}" destId="{FA33A890-C4A2-40B1-91EF-4AAAC80E7061}" srcOrd="1" destOrd="0" parTransId="{FEA0C86B-B0F5-4DE4-BE7B-89FDA61935CC}" sibTransId="{8B84A03C-E3E9-4455-970A-FC9EEA4C1163}"/>
    <dgm:cxn modelId="{FCE90971-9270-4B8B-A60B-E74E20865B15}" type="presOf" srcId="{083F5100-8169-45B1-B791-F266520763C1}" destId="{086BB2B1-8217-4061-B9C9-AA69B3E0078E}" srcOrd="0" destOrd="0" presId="urn:microsoft.com/office/officeart/2008/layout/BendingPictureSemiTransparentText"/>
    <dgm:cxn modelId="{4E3A1C56-7C22-402B-A44D-1AADD58EF99E}" type="presOf" srcId="{671E06BE-4A09-46D0-9F9B-A08AC0625D1A}" destId="{F3880118-3BDB-40FF-B3CF-1C3AFC04FCDD}" srcOrd="0" destOrd="0" presId="urn:microsoft.com/office/officeart/2008/layout/BendingPictureSemiTransparentText"/>
    <dgm:cxn modelId="{F0EFE559-DE45-4AAE-B598-80A42BD8A502}" type="presOf" srcId="{C8E6A24F-672F-4BA1-9A31-2EFAC8B65329}" destId="{B5450F3C-B62F-45EF-974A-FFB2E7C4AC8F}" srcOrd="0" destOrd="0" presId="urn:microsoft.com/office/officeart/2008/layout/BendingPictureSemiTransparentText"/>
    <dgm:cxn modelId="{FC5E267E-AE82-4841-8DB4-15588F250DD6}" srcId="{C8E6A24F-672F-4BA1-9A31-2EFAC8B65329}" destId="{8256119D-9CF2-4C72-BBE2-260AD6A659F9}" srcOrd="6" destOrd="0" parTransId="{319201F5-7BC6-4D49-90E1-458DCDA5B8E3}" sibTransId="{966B5A22-C261-44D1-804A-A0DED10765BE}"/>
    <dgm:cxn modelId="{79B05D8A-F0BD-4F0C-B161-A4DEC89DD615}" srcId="{C8E6A24F-672F-4BA1-9A31-2EFAC8B65329}" destId="{4E7AC998-153D-4DE6-9B46-B517D992B199}" srcOrd="0" destOrd="0" parTransId="{82DCFD69-BC7B-461E-B2C5-290D82FD83F0}" sibTransId="{DC9542E2-32A1-4D87-AA03-480E5E0C4768}"/>
    <dgm:cxn modelId="{567F25A4-9EF7-4F67-9573-8EC918C1E2B6}" srcId="{C8E6A24F-672F-4BA1-9A31-2EFAC8B65329}" destId="{9EFB0FE5-1F14-4893-AD21-A6CB13376D41}" srcOrd="4" destOrd="0" parTransId="{CFD7C20C-A072-4D06-9146-B497DD89D918}" sibTransId="{3355AC50-1A70-4CBF-8A67-3B2569E40242}"/>
    <dgm:cxn modelId="{CD8922BA-0FA5-4509-8DA6-B392FE85817E}" type="presOf" srcId="{0DC0AD70-569A-4B67-B2B9-6E144DFC3CB8}" destId="{993F2321-FA6B-498F-8535-C6D13BD08A86}" srcOrd="0" destOrd="0" presId="urn:microsoft.com/office/officeart/2008/layout/BendingPictureSemiTransparentText"/>
    <dgm:cxn modelId="{87EA2CF6-7EE3-419C-9AD5-BB8C1FFBBE68}" srcId="{C8E6A24F-672F-4BA1-9A31-2EFAC8B65329}" destId="{0DC0AD70-569A-4B67-B2B9-6E144DFC3CB8}" srcOrd="5" destOrd="0" parTransId="{7ABB0172-0038-4725-8BDA-112F1AB6745C}" sibTransId="{F98C66DB-1E8D-4337-8127-69AF35A3F898}"/>
    <dgm:cxn modelId="{CE1278FA-7954-4002-83FD-0237CDEB5E4C}" type="presOf" srcId="{4E7AC998-153D-4DE6-9B46-B517D992B199}" destId="{6D7819A4-FBB2-4578-B96C-672EDBEB4A0F}" srcOrd="0" destOrd="0" presId="urn:microsoft.com/office/officeart/2008/layout/BendingPictureSemiTransparentText"/>
    <dgm:cxn modelId="{0EBAE6FB-7F55-417E-8073-51EB78F241B0}" srcId="{C8E6A24F-672F-4BA1-9A31-2EFAC8B65329}" destId="{083F5100-8169-45B1-B791-F266520763C1}" srcOrd="2" destOrd="0" parTransId="{F56EF5EF-80E7-4F93-B1B1-A97EAE05C98C}" sibTransId="{1FE45B71-F5BE-41B1-8EEE-D859B738B838}"/>
    <dgm:cxn modelId="{D723BB2E-7C70-468B-BE71-2238C8CCA2D7}" type="presParOf" srcId="{B5450F3C-B62F-45EF-974A-FFB2E7C4AC8F}" destId="{28657ADE-E7C7-4ABE-AEFE-1013542D02CA}" srcOrd="0" destOrd="0" presId="urn:microsoft.com/office/officeart/2008/layout/BendingPictureSemiTransparentText"/>
    <dgm:cxn modelId="{79F519D3-21B7-4E30-AFDE-6F3BE31EA2E0}" type="presParOf" srcId="{28657ADE-E7C7-4ABE-AEFE-1013542D02CA}" destId="{FD8A45E8-E5A1-4CF9-9616-4F3289CBC259}" srcOrd="0" destOrd="0" presId="urn:microsoft.com/office/officeart/2008/layout/BendingPictureSemiTransparentText"/>
    <dgm:cxn modelId="{1CCF9A68-4EA7-489B-95B3-11B3297202CC}" type="presParOf" srcId="{28657ADE-E7C7-4ABE-AEFE-1013542D02CA}" destId="{6D7819A4-FBB2-4578-B96C-672EDBEB4A0F}" srcOrd="1" destOrd="0" presId="urn:microsoft.com/office/officeart/2008/layout/BendingPictureSemiTransparentText"/>
    <dgm:cxn modelId="{9D3FF556-B441-4793-AD35-6BDB121F689D}" type="presParOf" srcId="{B5450F3C-B62F-45EF-974A-FFB2E7C4AC8F}" destId="{C4673753-CA60-478F-93DD-93735A8CA217}" srcOrd="1" destOrd="0" presId="urn:microsoft.com/office/officeart/2008/layout/BendingPictureSemiTransparentText"/>
    <dgm:cxn modelId="{76701481-F724-473A-BA66-6C5950539BAF}" type="presParOf" srcId="{B5450F3C-B62F-45EF-974A-FFB2E7C4AC8F}" destId="{C6488B32-D4D0-466D-9FF0-C907A7ACB3E0}" srcOrd="2" destOrd="0" presId="urn:microsoft.com/office/officeart/2008/layout/BendingPictureSemiTransparentText"/>
    <dgm:cxn modelId="{3E478A64-F4BF-4C75-A04A-DD87375F0973}" type="presParOf" srcId="{C6488B32-D4D0-466D-9FF0-C907A7ACB3E0}" destId="{46EDE323-6ABB-48DB-B27C-C53D052984A6}" srcOrd="0" destOrd="0" presId="urn:microsoft.com/office/officeart/2008/layout/BendingPictureSemiTransparentText"/>
    <dgm:cxn modelId="{2F287427-00C7-443C-A46C-DC3664AF0C8E}" type="presParOf" srcId="{C6488B32-D4D0-466D-9FF0-C907A7ACB3E0}" destId="{A7507F3E-FE29-4229-B633-C41279DF54FA}" srcOrd="1" destOrd="0" presId="urn:microsoft.com/office/officeart/2008/layout/BendingPictureSemiTransparentText"/>
    <dgm:cxn modelId="{B3257E44-CB90-42A0-AED3-DEFA8EB0ECF3}" type="presParOf" srcId="{B5450F3C-B62F-45EF-974A-FFB2E7C4AC8F}" destId="{5FDE4988-34F1-4A86-8A72-29A32EBC52FE}" srcOrd="3" destOrd="0" presId="urn:microsoft.com/office/officeart/2008/layout/BendingPictureSemiTransparentText"/>
    <dgm:cxn modelId="{5927D239-1675-4259-B6A0-5D31066BB27C}" type="presParOf" srcId="{B5450F3C-B62F-45EF-974A-FFB2E7C4AC8F}" destId="{65A8DE48-0C84-4DA7-959B-EC5716E51E8B}" srcOrd="4" destOrd="0" presId="urn:microsoft.com/office/officeart/2008/layout/BendingPictureSemiTransparentText"/>
    <dgm:cxn modelId="{642B5DE0-3D78-407E-8DFD-2ECED6E789BF}" type="presParOf" srcId="{65A8DE48-0C84-4DA7-959B-EC5716E51E8B}" destId="{50FC75C9-5A0C-41B3-8F52-DE3D2B9924DB}" srcOrd="0" destOrd="0" presId="urn:microsoft.com/office/officeart/2008/layout/BendingPictureSemiTransparentText"/>
    <dgm:cxn modelId="{D792EBD4-11D2-42E5-90AD-7B144D263561}" type="presParOf" srcId="{65A8DE48-0C84-4DA7-959B-EC5716E51E8B}" destId="{086BB2B1-8217-4061-B9C9-AA69B3E0078E}" srcOrd="1" destOrd="0" presId="urn:microsoft.com/office/officeart/2008/layout/BendingPictureSemiTransparentText"/>
    <dgm:cxn modelId="{B80F8685-D6A2-4CC5-BC50-F0DC37B2205E}" type="presParOf" srcId="{B5450F3C-B62F-45EF-974A-FFB2E7C4AC8F}" destId="{0D00EC1C-E421-4271-9D3C-E0147C1FCFA3}" srcOrd="5" destOrd="0" presId="urn:microsoft.com/office/officeart/2008/layout/BendingPictureSemiTransparentText"/>
    <dgm:cxn modelId="{0FEE4AC6-3AE1-428B-B322-89EB51213B55}" type="presParOf" srcId="{B5450F3C-B62F-45EF-974A-FFB2E7C4AC8F}" destId="{ACB6E591-776E-4E31-BAFE-257E07C37037}" srcOrd="6" destOrd="0" presId="urn:microsoft.com/office/officeart/2008/layout/BendingPictureSemiTransparentText"/>
    <dgm:cxn modelId="{9ACFD104-7C5C-4A8D-85C3-F13CEF79E646}" type="presParOf" srcId="{ACB6E591-776E-4E31-BAFE-257E07C37037}" destId="{B638B948-D322-46F2-A3D0-A69B5C0726F0}" srcOrd="0" destOrd="0" presId="urn:microsoft.com/office/officeart/2008/layout/BendingPictureSemiTransparentText"/>
    <dgm:cxn modelId="{F72AF6CB-B99B-40D4-978C-154482732911}" type="presParOf" srcId="{ACB6E591-776E-4E31-BAFE-257E07C37037}" destId="{F3880118-3BDB-40FF-B3CF-1C3AFC04FCDD}" srcOrd="1" destOrd="0" presId="urn:microsoft.com/office/officeart/2008/layout/BendingPictureSemiTransparentText"/>
    <dgm:cxn modelId="{1CFBEAA3-E606-4E6D-8ACC-FFA5387D94DE}" type="presParOf" srcId="{B5450F3C-B62F-45EF-974A-FFB2E7C4AC8F}" destId="{A69FEE2D-1AD8-48A7-8054-14BE14775BEF}" srcOrd="7" destOrd="0" presId="urn:microsoft.com/office/officeart/2008/layout/BendingPictureSemiTransparentText"/>
    <dgm:cxn modelId="{4A8E53BB-FC48-41A7-9B30-1A63C175A8C9}" type="presParOf" srcId="{B5450F3C-B62F-45EF-974A-FFB2E7C4AC8F}" destId="{6A34165A-AA2A-4592-8DC4-D578C223ED38}" srcOrd="8" destOrd="0" presId="urn:microsoft.com/office/officeart/2008/layout/BendingPictureSemiTransparentText"/>
    <dgm:cxn modelId="{8231F0A3-3EF9-4085-89E1-A5C600AA2D71}" type="presParOf" srcId="{6A34165A-AA2A-4592-8DC4-D578C223ED38}" destId="{D2656AB8-E4B9-462F-A23E-7179D7FC18D5}" srcOrd="0" destOrd="0" presId="urn:microsoft.com/office/officeart/2008/layout/BendingPictureSemiTransparentText"/>
    <dgm:cxn modelId="{0D42A398-7DD3-4E2B-8113-ADE7BDCB02F9}" type="presParOf" srcId="{6A34165A-AA2A-4592-8DC4-D578C223ED38}" destId="{EB8F162A-C5F6-4060-96A3-9D2906667CF8}" srcOrd="1" destOrd="0" presId="urn:microsoft.com/office/officeart/2008/layout/BendingPictureSemiTransparentText"/>
    <dgm:cxn modelId="{1FA24A93-76A1-458B-BDDA-AFCFA5063B42}" type="presParOf" srcId="{B5450F3C-B62F-45EF-974A-FFB2E7C4AC8F}" destId="{D738925B-10F5-4808-AB92-F450C1B6E1B4}" srcOrd="9" destOrd="0" presId="urn:microsoft.com/office/officeart/2008/layout/BendingPictureSemiTransparentText"/>
    <dgm:cxn modelId="{B56BB666-A980-4A39-8D67-8448881891E8}" type="presParOf" srcId="{B5450F3C-B62F-45EF-974A-FFB2E7C4AC8F}" destId="{92754624-59AA-4F9E-8201-44FCD18E421A}" srcOrd="10" destOrd="0" presId="urn:microsoft.com/office/officeart/2008/layout/BendingPictureSemiTransparentText"/>
    <dgm:cxn modelId="{53D3A272-A9AD-4C56-B88B-6F198CC6A99C}" type="presParOf" srcId="{92754624-59AA-4F9E-8201-44FCD18E421A}" destId="{2234487F-51F1-473B-83C5-0897C533EA40}" srcOrd="0" destOrd="0" presId="urn:microsoft.com/office/officeart/2008/layout/BendingPictureSemiTransparentText"/>
    <dgm:cxn modelId="{6B9C7AEE-69B9-4FD8-8C7A-513309EEC16C}" type="presParOf" srcId="{92754624-59AA-4F9E-8201-44FCD18E421A}" destId="{993F2321-FA6B-498F-8535-C6D13BD08A86}" srcOrd="1" destOrd="0" presId="urn:microsoft.com/office/officeart/2008/layout/BendingPictureSemiTransparentText"/>
    <dgm:cxn modelId="{C2A2D434-A786-4CED-8F51-AA04F663CD3A}" type="presParOf" srcId="{B5450F3C-B62F-45EF-974A-FFB2E7C4AC8F}" destId="{9CC47DE3-2E26-405D-A274-F6A4FD9DDD72}" srcOrd="11" destOrd="0" presId="urn:microsoft.com/office/officeart/2008/layout/BendingPictureSemiTransparentText"/>
    <dgm:cxn modelId="{3BF9A988-D88E-4534-93AD-B81E3D52BC55}" type="presParOf" srcId="{B5450F3C-B62F-45EF-974A-FFB2E7C4AC8F}" destId="{50F44EB7-57A3-47C6-AA66-3B69C8D7EAF2}" srcOrd="12" destOrd="0" presId="urn:microsoft.com/office/officeart/2008/layout/BendingPictureSemiTransparentText"/>
    <dgm:cxn modelId="{E3460F35-2472-4BA1-81CE-769A75C81433}" type="presParOf" srcId="{50F44EB7-57A3-47C6-AA66-3B69C8D7EAF2}" destId="{CA06B560-F31D-4CF6-80B3-8488E6BF95AC}" srcOrd="0" destOrd="0" presId="urn:microsoft.com/office/officeart/2008/layout/BendingPictureSemiTransparentText"/>
    <dgm:cxn modelId="{0F2F4F5A-42E4-4D6F-AD5B-3ACE3EF42D76}" type="presParOf" srcId="{50F44EB7-57A3-47C6-AA66-3B69C8D7EAF2}" destId="{0D97DE20-F65E-4CF8-962A-FC672B1CC06A}" srcOrd="1" destOrd="0" presId="urn:microsoft.com/office/officeart/2008/layout/BendingPictureSemiTransparentText"/>
    <dgm:cxn modelId="{3CBCB019-A42E-4715-BDFC-395585C13F51}" type="presParOf" srcId="{B5450F3C-B62F-45EF-974A-FFB2E7C4AC8F}" destId="{2A4D3BB2-9019-4E26-AA85-C70C5DDD820C}" srcOrd="13" destOrd="0" presId="urn:microsoft.com/office/officeart/2008/layout/BendingPictureSemiTransparentText"/>
    <dgm:cxn modelId="{12786381-955F-4A07-936B-94CC9802EBD0}" type="presParOf" srcId="{B5450F3C-B62F-45EF-974A-FFB2E7C4AC8F}" destId="{249A71A2-A9B8-41B0-9570-E9ACC1F685E9}" srcOrd="14" destOrd="0" presId="urn:microsoft.com/office/officeart/2008/layout/BendingPictureSemiTransparentText"/>
    <dgm:cxn modelId="{F66054F4-2929-400C-B466-BB57C32EEBC6}" type="presParOf" srcId="{249A71A2-A9B8-41B0-9570-E9ACC1F685E9}" destId="{4052E3F7-42A0-476D-99D8-A24476AC82B6}" srcOrd="0" destOrd="0" presId="urn:microsoft.com/office/officeart/2008/layout/BendingPictureSemiTransparentText"/>
    <dgm:cxn modelId="{4F52D72C-5170-4D38-84B8-571F3D5BB4A7}" type="presParOf" srcId="{249A71A2-A9B8-41B0-9570-E9ACC1F685E9}" destId="{470AC94C-FE93-4032-B875-6FA1EE9BDA10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413A398-F650-4003-9B2E-877ACF355029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EA676C39-9415-4C7C-B490-EA0A2F6231FF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1529DBB6-0061-49AE-9E1C-5452E1FF831F}" type="parTrans" cxnId="{B6EC2B44-CC96-48F4-B434-01BDD3197501}">
      <dgm:prSet/>
      <dgm:spPr/>
      <dgm:t>
        <a:bodyPr/>
        <a:lstStyle/>
        <a:p>
          <a:endParaRPr lang="zh-CN" altLang="en-US"/>
        </a:p>
      </dgm:t>
    </dgm:pt>
    <dgm:pt modelId="{843DEC5F-25CC-4925-A3E8-F08B4D789DAC}" type="sibTrans" cxnId="{B6EC2B44-CC96-48F4-B434-01BDD3197501}">
      <dgm:prSet/>
      <dgm:spPr/>
      <dgm:t>
        <a:bodyPr/>
        <a:lstStyle/>
        <a:p>
          <a:endParaRPr lang="zh-CN" altLang="en-US"/>
        </a:p>
      </dgm:t>
    </dgm:pt>
    <dgm:pt modelId="{2B5C7C9D-B751-41ED-80A6-6E33BD3330A5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570A04CF-66A5-45D7-B681-97FB2BBB181F}" type="parTrans" cxnId="{07E08814-7197-495D-8798-850F53ABF985}">
      <dgm:prSet/>
      <dgm:spPr/>
      <dgm:t>
        <a:bodyPr/>
        <a:lstStyle/>
        <a:p>
          <a:endParaRPr lang="zh-CN" altLang="en-US"/>
        </a:p>
      </dgm:t>
    </dgm:pt>
    <dgm:pt modelId="{F78D48C0-9BBA-42BC-B51E-869DC6FECAE7}" type="sibTrans" cxnId="{07E08814-7197-495D-8798-850F53ABF985}">
      <dgm:prSet/>
      <dgm:spPr/>
      <dgm:t>
        <a:bodyPr/>
        <a:lstStyle/>
        <a:p>
          <a:endParaRPr lang="zh-CN" altLang="en-US"/>
        </a:p>
      </dgm:t>
    </dgm:pt>
    <dgm:pt modelId="{24E2610D-8099-4294-B4D6-987D22EF6CA5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09A2E7A9-075C-456C-925A-01FC1ED4052B}" type="parTrans" cxnId="{9F0F1186-4434-4927-B094-8E9FBB84045D}">
      <dgm:prSet/>
      <dgm:spPr/>
      <dgm:t>
        <a:bodyPr/>
        <a:lstStyle/>
        <a:p>
          <a:endParaRPr lang="zh-CN" altLang="en-US"/>
        </a:p>
      </dgm:t>
    </dgm:pt>
    <dgm:pt modelId="{E436D29E-E339-4898-A230-06DDD6161AB3}" type="sibTrans" cxnId="{9F0F1186-4434-4927-B094-8E9FBB84045D}">
      <dgm:prSet/>
      <dgm:spPr/>
      <dgm:t>
        <a:bodyPr/>
        <a:lstStyle/>
        <a:p>
          <a:endParaRPr lang="zh-CN" altLang="en-US"/>
        </a:p>
      </dgm:t>
    </dgm:pt>
    <dgm:pt modelId="{F2C37A24-F5EA-4E17-A5C5-5B2E4635093A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B6F90543-8EDF-4F95-B627-8C24F46225C3}" type="parTrans" cxnId="{2CF6A303-7E48-4566-AF38-1E765343130A}">
      <dgm:prSet/>
      <dgm:spPr/>
      <dgm:t>
        <a:bodyPr/>
        <a:lstStyle/>
        <a:p>
          <a:endParaRPr lang="zh-CN" altLang="en-US"/>
        </a:p>
      </dgm:t>
    </dgm:pt>
    <dgm:pt modelId="{1FCE589B-C1B3-4D6F-84F1-798343594832}" type="sibTrans" cxnId="{2CF6A303-7E48-4566-AF38-1E765343130A}">
      <dgm:prSet/>
      <dgm:spPr/>
      <dgm:t>
        <a:bodyPr/>
        <a:lstStyle/>
        <a:p>
          <a:endParaRPr lang="zh-CN" altLang="en-US"/>
        </a:p>
      </dgm:t>
    </dgm:pt>
    <dgm:pt modelId="{1C53CBAA-0FA0-4323-A8A0-492453F05D41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FD193A93-AE94-4086-8E9E-7B6B05764711}" type="parTrans" cxnId="{FD0E5A96-6174-4E53-8E98-B2DC60987D0D}">
      <dgm:prSet/>
      <dgm:spPr/>
      <dgm:t>
        <a:bodyPr/>
        <a:lstStyle/>
        <a:p>
          <a:endParaRPr lang="zh-CN" altLang="en-US"/>
        </a:p>
      </dgm:t>
    </dgm:pt>
    <dgm:pt modelId="{200EB4DD-9E87-4BEC-B939-23799C04D5F1}" type="sibTrans" cxnId="{FD0E5A96-6174-4E53-8E98-B2DC60987D0D}">
      <dgm:prSet/>
      <dgm:spPr/>
      <dgm:t>
        <a:bodyPr/>
        <a:lstStyle/>
        <a:p>
          <a:endParaRPr lang="zh-CN" altLang="en-US"/>
        </a:p>
      </dgm:t>
    </dgm:pt>
    <dgm:pt modelId="{99640458-1BF2-42FE-B50C-C307AD0956F2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B51E9CC9-6D15-4B2C-BE13-700CA01CF827}" type="parTrans" cxnId="{29BD95F5-3A32-4C0E-A3D6-22173207A07D}">
      <dgm:prSet/>
      <dgm:spPr/>
      <dgm:t>
        <a:bodyPr/>
        <a:lstStyle/>
        <a:p>
          <a:endParaRPr lang="zh-CN" altLang="en-US"/>
        </a:p>
      </dgm:t>
    </dgm:pt>
    <dgm:pt modelId="{5A2E83D9-CD99-4D41-AC9A-6C61FA2D38C5}" type="sibTrans" cxnId="{29BD95F5-3A32-4C0E-A3D6-22173207A07D}">
      <dgm:prSet/>
      <dgm:spPr/>
      <dgm:t>
        <a:bodyPr/>
        <a:lstStyle/>
        <a:p>
          <a:endParaRPr lang="zh-CN" altLang="en-US"/>
        </a:p>
      </dgm:t>
    </dgm:pt>
    <dgm:pt modelId="{63A23FAA-592A-4E21-9D58-9D038685D7C7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49CBED75-1AE3-4ECD-BFC0-9ECB6D8F8260}" type="parTrans" cxnId="{3DB109A0-E72B-4C80-BE0D-960D89E6F6AA}">
      <dgm:prSet/>
      <dgm:spPr/>
      <dgm:t>
        <a:bodyPr/>
        <a:lstStyle/>
        <a:p>
          <a:endParaRPr lang="zh-CN" altLang="en-US"/>
        </a:p>
      </dgm:t>
    </dgm:pt>
    <dgm:pt modelId="{31B349C6-11E7-4CA2-B350-B13412DB1D9D}" type="sibTrans" cxnId="{3DB109A0-E72B-4C80-BE0D-960D89E6F6AA}">
      <dgm:prSet/>
      <dgm:spPr/>
      <dgm:t>
        <a:bodyPr/>
        <a:lstStyle/>
        <a:p>
          <a:endParaRPr lang="zh-CN" altLang="en-US"/>
        </a:p>
      </dgm:t>
    </dgm:pt>
    <dgm:pt modelId="{F7F63220-A38E-4E76-B24B-C7605009791C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143D160E-C141-42D8-965C-354822BF49C4}" type="parTrans" cxnId="{84E00B01-263A-42E7-B78A-1EC7DFC94241}">
      <dgm:prSet/>
      <dgm:spPr/>
      <dgm:t>
        <a:bodyPr/>
        <a:lstStyle/>
        <a:p>
          <a:endParaRPr lang="zh-CN" altLang="en-US"/>
        </a:p>
      </dgm:t>
    </dgm:pt>
    <dgm:pt modelId="{AF2251A9-749C-4C56-913E-40129CCEDDBA}" type="sibTrans" cxnId="{84E00B01-263A-42E7-B78A-1EC7DFC94241}">
      <dgm:prSet/>
      <dgm:spPr/>
      <dgm:t>
        <a:bodyPr/>
        <a:lstStyle/>
        <a:p>
          <a:endParaRPr lang="zh-CN" altLang="en-US"/>
        </a:p>
      </dgm:t>
    </dgm:pt>
    <dgm:pt modelId="{4FA3F6E7-F503-4167-BFC6-51209D54775A}" type="pres">
      <dgm:prSet presAssocID="{F413A398-F650-4003-9B2E-877ACF355029}" presName="Name0" presStyleCnt="0">
        <dgm:presLayoutVars>
          <dgm:dir/>
          <dgm:resizeHandles val="exact"/>
        </dgm:presLayoutVars>
      </dgm:prSet>
      <dgm:spPr/>
    </dgm:pt>
    <dgm:pt modelId="{793AB98C-0C2B-454A-B5E1-92D8C5A1DFEB}" type="pres">
      <dgm:prSet presAssocID="{EA676C39-9415-4C7C-B490-EA0A2F6231FF}" presName="composite" presStyleCnt="0"/>
      <dgm:spPr/>
    </dgm:pt>
    <dgm:pt modelId="{7A1E278C-7012-4961-918D-AEC128ACB8F9}" type="pres">
      <dgm:prSet presAssocID="{EA676C39-9415-4C7C-B490-EA0A2F6231FF}" presName="rect1" presStyleLbl="bgShp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A2E1F25-F54A-45CE-AA78-2E9EE359D5E1}" type="pres">
      <dgm:prSet presAssocID="{EA676C39-9415-4C7C-B490-EA0A2F6231FF}" presName="rect2" presStyleLbl="trBgShp" presStyleIdx="0" presStyleCnt="8">
        <dgm:presLayoutVars>
          <dgm:bulletEnabled val="1"/>
        </dgm:presLayoutVars>
      </dgm:prSet>
      <dgm:spPr/>
    </dgm:pt>
    <dgm:pt modelId="{B84F328A-117F-45E6-8D16-C5295FEA2CB0}" type="pres">
      <dgm:prSet presAssocID="{843DEC5F-25CC-4925-A3E8-F08B4D789DAC}" presName="sibTrans" presStyleCnt="0"/>
      <dgm:spPr/>
    </dgm:pt>
    <dgm:pt modelId="{35C46CD4-FAD2-47D3-9457-678AE008217D}" type="pres">
      <dgm:prSet presAssocID="{2B5C7C9D-B751-41ED-80A6-6E33BD3330A5}" presName="composite" presStyleCnt="0"/>
      <dgm:spPr/>
    </dgm:pt>
    <dgm:pt modelId="{CA53B643-BC80-4119-80BD-093C1BE1FC9F}" type="pres">
      <dgm:prSet presAssocID="{2B5C7C9D-B751-41ED-80A6-6E33BD3330A5}" presName="rect1" presStyleLbl="bgShp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47546DD5-3EC7-4028-8224-E6C1DE698ECB}" type="pres">
      <dgm:prSet presAssocID="{2B5C7C9D-B751-41ED-80A6-6E33BD3330A5}" presName="rect2" presStyleLbl="trBgShp" presStyleIdx="1" presStyleCnt="8">
        <dgm:presLayoutVars>
          <dgm:bulletEnabled val="1"/>
        </dgm:presLayoutVars>
      </dgm:prSet>
      <dgm:spPr/>
    </dgm:pt>
    <dgm:pt modelId="{32582128-DA31-4F19-BBF1-2832F503C916}" type="pres">
      <dgm:prSet presAssocID="{F78D48C0-9BBA-42BC-B51E-869DC6FECAE7}" presName="sibTrans" presStyleCnt="0"/>
      <dgm:spPr/>
    </dgm:pt>
    <dgm:pt modelId="{4C2300F6-E70D-4DDB-9975-DEB2303F62B2}" type="pres">
      <dgm:prSet presAssocID="{24E2610D-8099-4294-B4D6-987D22EF6CA5}" presName="composite" presStyleCnt="0"/>
      <dgm:spPr/>
    </dgm:pt>
    <dgm:pt modelId="{1553EADC-4F95-4B19-908F-55894FAE91EA}" type="pres">
      <dgm:prSet presAssocID="{24E2610D-8099-4294-B4D6-987D22EF6CA5}" presName="rect1" presStyleLbl="bgShp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1258CC13-45C4-4E4B-9101-E73962BAC0BD}" type="pres">
      <dgm:prSet presAssocID="{24E2610D-8099-4294-B4D6-987D22EF6CA5}" presName="rect2" presStyleLbl="trBgShp" presStyleIdx="2" presStyleCnt="8">
        <dgm:presLayoutVars>
          <dgm:bulletEnabled val="1"/>
        </dgm:presLayoutVars>
      </dgm:prSet>
      <dgm:spPr/>
    </dgm:pt>
    <dgm:pt modelId="{6D32D19D-C3AF-4B1A-9D13-432A99D40846}" type="pres">
      <dgm:prSet presAssocID="{E436D29E-E339-4898-A230-06DDD6161AB3}" presName="sibTrans" presStyleCnt="0"/>
      <dgm:spPr/>
    </dgm:pt>
    <dgm:pt modelId="{D6D4206A-9596-46F0-978F-651941063996}" type="pres">
      <dgm:prSet presAssocID="{F2C37A24-F5EA-4E17-A5C5-5B2E4635093A}" presName="composite" presStyleCnt="0"/>
      <dgm:spPr/>
    </dgm:pt>
    <dgm:pt modelId="{46DE2EAC-979F-4961-BAE3-01D4A5BB8490}" type="pres">
      <dgm:prSet presAssocID="{F2C37A24-F5EA-4E17-A5C5-5B2E4635093A}" presName="rect1" presStyleLbl="bgShp" presStyleIdx="3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D0559418-CE39-4D7F-B8CE-0475E91C2434}" type="pres">
      <dgm:prSet presAssocID="{F2C37A24-F5EA-4E17-A5C5-5B2E4635093A}" presName="rect2" presStyleLbl="trBgShp" presStyleIdx="3" presStyleCnt="8">
        <dgm:presLayoutVars>
          <dgm:bulletEnabled val="1"/>
        </dgm:presLayoutVars>
      </dgm:prSet>
      <dgm:spPr/>
    </dgm:pt>
    <dgm:pt modelId="{61862218-FAC6-4B14-942A-9CD2E74D70B8}" type="pres">
      <dgm:prSet presAssocID="{1FCE589B-C1B3-4D6F-84F1-798343594832}" presName="sibTrans" presStyleCnt="0"/>
      <dgm:spPr/>
    </dgm:pt>
    <dgm:pt modelId="{1EFB409F-6B78-4666-9971-BBDC64C64C95}" type="pres">
      <dgm:prSet presAssocID="{1C53CBAA-0FA0-4323-A8A0-492453F05D41}" presName="composite" presStyleCnt="0"/>
      <dgm:spPr/>
    </dgm:pt>
    <dgm:pt modelId="{6C3323FC-EBA4-4532-BA59-EFE26BCE4048}" type="pres">
      <dgm:prSet presAssocID="{1C53CBAA-0FA0-4323-A8A0-492453F05D41}" presName="rect1" presStyleLbl="bgShp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62EF2F4-7617-4D6D-BC12-247DF37DCC31}" type="pres">
      <dgm:prSet presAssocID="{1C53CBAA-0FA0-4323-A8A0-492453F05D41}" presName="rect2" presStyleLbl="trBgShp" presStyleIdx="4" presStyleCnt="8">
        <dgm:presLayoutVars>
          <dgm:bulletEnabled val="1"/>
        </dgm:presLayoutVars>
      </dgm:prSet>
      <dgm:spPr/>
    </dgm:pt>
    <dgm:pt modelId="{4C9C83B8-D939-418E-A39C-99EECE0E337B}" type="pres">
      <dgm:prSet presAssocID="{200EB4DD-9E87-4BEC-B939-23799C04D5F1}" presName="sibTrans" presStyleCnt="0"/>
      <dgm:spPr/>
    </dgm:pt>
    <dgm:pt modelId="{CAEA9217-34B0-40E5-8328-C8D24988A03F}" type="pres">
      <dgm:prSet presAssocID="{99640458-1BF2-42FE-B50C-C307AD0956F2}" presName="composite" presStyleCnt="0"/>
      <dgm:spPr/>
    </dgm:pt>
    <dgm:pt modelId="{1F73ECE8-42F4-4276-A3D4-3C68FD094794}" type="pres">
      <dgm:prSet presAssocID="{99640458-1BF2-42FE-B50C-C307AD0956F2}" presName="rect1" presStyleLbl="bgShp" presStyleIdx="5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CE5C18E5-934E-4279-AD93-D5B55C9DCBF7}" type="pres">
      <dgm:prSet presAssocID="{99640458-1BF2-42FE-B50C-C307AD0956F2}" presName="rect2" presStyleLbl="trBgShp" presStyleIdx="5" presStyleCnt="8">
        <dgm:presLayoutVars>
          <dgm:bulletEnabled val="1"/>
        </dgm:presLayoutVars>
      </dgm:prSet>
      <dgm:spPr/>
    </dgm:pt>
    <dgm:pt modelId="{EFFE43E1-2E59-49D9-A6F1-1729D4F6BC20}" type="pres">
      <dgm:prSet presAssocID="{5A2E83D9-CD99-4D41-AC9A-6C61FA2D38C5}" presName="sibTrans" presStyleCnt="0"/>
      <dgm:spPr/>
    </dgm:pt>
    <dgm:pt modelId="{DB1A6794-488A-4527-BF44-DC89452657DA}" type="pres">
      <dgm:prSet presAssocID="{63A23FAA-592A-4E21-9D58-9D038685D7C7}" presName="composite" presStyleCnt="0"/>
      <dgm:spPr/>
    </dgm:pt>
    <dgm:pt modelId="{1C3F43D4-3714-4D07-8CDB-2118BA1E7129}" type="pres">
      <dgm:prSet presAssocID="{63A23FAA-592A-4E21-9D58-9D038685D7C7}" presName="rect1" presStyleLbl="bgShp" presStyleIdx="6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021F492E-1BFE-46CD-99DC-9A082718D854}" type="pres">
      <dgm:prSet presAssocID="{63A23FAA-592A-4E21-9D58-9D038685D7C7}" presName="rect2" presStyleLbl="trBgShp" presStyleIdx="6" presStyleCnt="8">
        <dgm:presLayoutVars>
          <dgm:bulletEnabled val="1"/>
        </dgm:presLayoutVars>
      </dgm:prSet>
      <dgm:spPr/>
    </dgm:pt>
    <dgm:pt modelId="{03C891D8-20B2-408A-B96C-0E689FFDA345}" type="pres">
      <dgm:prSet presAssocID="{31B349C6-11E7-4CA2-B350-B13412DB1D9D}" presName="sibTrans" presStyleCnt="0"/>
      <dgm:spPr/>
    </dgm:pt>
    <dgm:pt modelId="{FA1CD57F-FF9F-4B99-B2E7-857FF888FC2B}" type="pres">
      <dgm:prSet presAssocID="{F7F63220-A38E-4E76-B24B-C7605009791C}" presName="composite" presStyleCnt="0"/>
      <dgm:spPr/>
    </dgm:pt>
    <dgm:pt modelId="{85CACFD7-6DE1-4EE9-8B16-2CE2091E48E0}" type="pres">
      <dgm:prSet presAssocID="{F7F63220-A38E-4E76-B24B-C7605009791C}" presName="rect1" presStyleLbl="bgShp" presStyleIdx="7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BAE01056-C005-43E0-9898-99BB3623A19E}" type="pres">
      <dgm:prSet presAssocID="{F7F63220-A38E-4E76-B24B-C7605009791C}" presName="rect2" presStyleLbl="trBgShp" presStyleIdx="7" presStyleCnt="8">
        <dgm:presLayoutVars>
          <dgm:bulletEnabled val="1"/>
        </dgm:presLayoutVars>
      </dgm:prSet>
      <dgm:spPr/>
    </dgm:pt>
  </dgm:ptLst>
  <dgm:cxnLst>
    <dgm:cxn modelId="{84E00B01-263A-42E7-B78A-1EC7DFC94241}" srcId="{F413A398-F650-4003-9B2E-877ACF355029}" destId="{F7F63220-A38E-4E76-B24B-C7605009791C}" srcOrd="7" destOrd="0" parTransId="{143D160E-C141-42D8-965C-354822BF49C4}" sibTransId="{AF2251A9-749C-4C56-913E-40129CCEDDBA}"/>
    <dgm:cxn modelId="{2CF6A303-7E48-4566-AF38-1E765343130A}" srcId="{F413A398-F650-4003-9B2E-877ACF355029}" destId="{F2C37A24-F5EA-4E17-A5C5-5B2E4635093A}" srcOrd="3" destOrd="0" parTransId="{B6F90543-8EDF-4F95-B627-8C24F46225C3}" sibTransId="{1FCE589B-C1B3-4D6F-84F1-798343594832}"/>
    <dgm:cxn modelId="{07E08814-7197-495D-8798-850F53ABF985}" srcId="{F413A398-F650-4003-9B2E-877ACF355029}" destId="{2B5C7C9D-B751-41ED-80A6-6E33BD3330A5}" srcOrd="1" destOrd="0" parTransId="{570A04CF-66A5-45D7-B681-97FB2BBB181F}" sibTransId="{F78D48C0-9BBA-42BC-B51E-869DC6FECAE7}"/>
    <dgm:cxn modelId="{1BB35617-DC9E-4905-8E21-B7FD39751907}" type="presOf" srcId="{63A23FAA-592A-4E21-9D58-9D038685D7C7}" destId="{021F492E-1BFE-46CD-99DC-9A082718D854}" srcOrd="0" destOrd="0" presId="urn:microsoft.com/office/officeart/2008/layout/BendingPictureSemiTransparentText"/>
    <dgm:cxn modelId="{A7A69A22-9241-441C-AFBC-9813E6A2957D}" type="presOf" srcId="{F2C37A24-F5EA-4E17-A5C5-5B2E4635093A}" destId="{D0559418-CE39-4D7F-B8CE-0475E91C2434}" srcOrd="0" destOrd="0" presId="urn:microsoft.com/office/officeart/2008/layout/BendingPictureSemiTransparentText"/>
    <dgm:cxn modelId="{B6EC2B44-CC96-48F4-B434-01BDD3197501}" srcId="{F413A398-F650-4003-9B2E-877ACF355029}" destId="{EA676C39-9415-4C7C-B490-EA0A2F6231FF}" srcOrd="0" destOrd="0" parTransId="{1529DBB6-0061-49AE-9E1C-5452E1FF831F}" sibTransId="{843DEC5F-25CC-4925-A3E8-F08B4D789DAC}"/>
    <dgm:cxn modelId="{ECD4E946-CAA1-4E34-BB1D-3443DD5E7330}" type="presOf" srcId="{F413A398-F650-4003-9B2E-877ACF355029}" destId="{4FA3F6E7-F503-4167-BFC6-51209D54775A}" srcOrd="0" destOrd="0" presId="urn:microsoft.com/office/officeart/2008/layout/BendingPictureSemiTransparentText"/>
    <dgm:cxn modelId="{353A6D78-1953-47DF-8373-92449B67DE30}" type="presOf" srcId="{2B5C7C9D-B751-41ED-80A6-6E33BD3330A5}" destId="{47546DD5-3EC7-4028-8224-E6C1DE698ECB}" srcOrd="0" destOrd="0" presId="urn:microsoft.com/office/officeart/2008/layout/BendingPictureSemiTransparentText"/>
    <dgm:cxn modelId="{9F0F1186-4434-4927-B094-8E9FBB84045D}" srcId="{F413A398-F650-4003-9B2E-877ACF355029}" destId="{24E2610D-8099-4294-B4D6-987D22EF6CA5}" srcOrd="2" destOrd="0" parTransId="{09A2E7A9-075C-456C-925A-01FC1ED4052B}" sibTransId="{E436D29E-E339-4898-A230-06DDD6161AB3}"/>
    <dgm:cxn modelId="{6C5E9D8A-0E1D-43E8-A1BA-EA140A239BEF}" type="presOf" srcId="{EA676C39-9415-4C7C-B490-EA0A2F6231FF}" destId="{9A2E1F25-F54A-45CE-AA78-2E9EE359D5E1}" srcOrd="0" destOrd="0" presId="urn:microsoft.com/office/officeart/2008/layout/BendingPictureSemiTransparentText"/>
    <dgm:cxn modelId="{FD0E5A96-6174-4E53-8E98-B2DC60987D0D}" srcId="{F413A398-F650-4003-9B2E-877ACF355029}" destId="{1C53CBAA-0FA0-4323-A8A0-492453F05D41}" srcOrd="4" destOrd="0" parTransId="{FD193A93-AE94-4086-8E9E-7B6B05764711}" sibTransId="{200EB4DD-9E87-4BEC-B939-23799C04D5F1}"/>
    <dgm:cxn modelId="{7588DE96-C5F4-48E6-99C1-5CE2D118A177}" type="presOf" srcId="{99640458-1BF2-42FE-B50C-C307AD0956F2}" destId="{CE5C18E5-934E-4279-AD93-D5B55C9DCBF7}" srcOrd="0" destOrd="0" presId="urn:microsoft.com/office/officeart/2008/layout/BendingPictureSemiTransparentText"/>
    <dgm:cxn modelId="{3DB109A0-E72B-4C80-BE0D-960D89E6F6AA}" srcId="{F413A398-F650-4003-9B2E-877ACF355029}" destId="{63A23FAA-592A-4E21-9D58-9D038685D7C7}" srcOrd="6" destOrd="0" parTransId="{49CBED75-1AE3-4ECD-BFC0-9ECB6D8F8260}" sibTransId="{31B349C6-11E7-4CA2-B350-B13412DB1D9D}"/>
    <dgm:cxn modelId="{0F7FC3A5-7E1F-479C-80DD-4A88E1340590}" type="presOf" srcId="{1C53CBAA-0FA0-4323-A8A0-492453F05D41}" destId="{262EF2F4-7617-4D6D-BC12-247DF37DCC31}" srcOrd="0" destOrd="0" presId="urn:microsoft.com/office/officeart/2008/layout/BendingPictureSemiTransparentText"/>
    <dgm:cxn modelId="{E63209D3-0DF9-42B2-9EC8-E028FF69C781}" type="presOf" srcId="{24E2610D-8099-4294-B4D6-987D22EF6CA5}" destId="{1258CC13-45C4-4E4B-9101-E73962BAC0BD}" srcOrd="0" destOrd="0" presId="urn:microsoft.com/office/officeart/2008/layout/BendingPictureSemiTransparentText"/>
    <dgm:cxn modelId="{1AAE26E1-C3D9-4EFD-88A3-3D9BD0169CD3}" type="presOf" srcId="{F7F63220-A38E-4E76-B24B-C7605009791C}" destId="{BAE01056-C005-43E0-9898-99BB3623A19E}" srcOrd="0" destOrd="0" presId="urn:microsoft.com/office/officeart/2008/layout/BendingPictureSemiTransparentText"/>
    <dgm:cxn modelId="{29BD95F5-3A32-4C0E-A3D6-22173207A07D}" srcId="{F413A398-F650-4003-9B2E-877ACF355029}" destId="{99640458-1BF2-42FE-B50C-C307AD0956F2}" srcOrd="5" destOrd="0" parTransId="{B51E9CC9-6D15-4B2C-BE13-700CA01CF827}" sibTransId="{5A2E83D9-CD99-4D41-AC9A-6C61FA2D38C5}"/>
    <dgm:cxn modelId="{AFBE958B-8F52-46A7-A228-1096E0495625}" type="presParOf" srcId="{4FA3F6E7-F503-4167-BFC6-51209D54775A}" destId="{793AB98C-0C2B-454A-B5E1-92D8C5A1DFEB}" srcOrd="0" destOrd="0" presId="urn:microsoft.com/office/officeart/2008/layout/BendingPictureSemiTransparentText"/>
    <dgm:cxn modelId="{88CFA9DF-652F-4917-A043-73C031119927}" type="presParOf" srcId="{793AB98C-0C2B-454A-B5E1-92D8C5A1DFEB}" destId="{7A1E278C-7012-4961-918D-AEC128ACB8F9}" srcOrd="0" destOrd="0" presId="urn:microsoft.com/office/officeart/2008/layout/BendingPictureSemiTransparentText"/>
    <dgm:cxn modelId="{5E2C597E-4971-404B-AA55-81163BE3C347}" type="presParOf" srcId="{793AB98C-0C2B-454A-B5E1-92D8C5A1DFEB}" destId="{9A2E1F25-F54A-45CE-AA78-2E9EE359D5E1}" srcOrd="1" destOrd="0" presId="urn:microsoft.com/office/officeart/2008/layout/BendingPictureSemiTransparentText"/>
    <dgm:cxn modelId="{610EEA57-CDAC-4747-A4C1-C9DB2C297CBF}" type="presParOf" srcId="{4FA3F6E7-F503-4167-BFC6-51209D54775A}" destId="{B84F328A-117F-45E6-8D16-C5295FEA2CB0}" srcOrd="1" destOrd="0" presId="urn:microsoft.com/office/officeart/2008/layout/BendingPictureSemiTransparentText"/>
    <dgm:cxn modelId="{4F1A8B43-9B73-4628-9374-752AD9933452}" type="presParOf" srcId="{4FA3F6E7-F503-4167-BFC6-51209D54775A}" destId="{35C46CD4-FAD2-47D3-9457-678AE008217D}" srcOrd="2" destOrd="0" presId="urn:microsoft.com/office/officeart/2008/layout/BendingPictureSemiTransparentText"/>
    <dgm:cxn modelId="{FFD96B84-C69F-4FCE-BA91-0DDE8EFED6CD}" type="presParOf" srcId="{35C46CD4-FAD2-47D3-9457-678AE008217D}" destId="{CA53B643-BC80-4119-80BD-093C1BE1FC9F}" srcOrd="0" destOrd="0" presId="urn:microsoft.com/office/officeart/2008/layout/BendingPictureSemiTransparentText"/>
    <dgm:cxn modelId="{4AED0BA7-B65A-4063-A327-234C8E2D354D}" type="presParOf" srcId="{35C46CD4-FAD2-47D3-9457-678AE008217D}" destId="{47546DD5-3EC7-4028-8224-E6C1DE698ECB}" srcOrd="1" destOrd="0" presId="urn:microsoft.com/office/officeart/2008/layout/BendingPictureSemiTransparentText"/>
    <dgm:cxn modelId="{3963AABA-AF64-4AF2-ACAA-76B893914DD1}" type="presParOf" srcId="{4FA3F6E7-F503-4167-BFC6-51209D54775A}" destId="{32582128-DA31-4F19-BBF1-2832F503C916}" srcOrd="3" destOrd="0" presId="urn:microsoft.com/office/officeart/2008/layout/BendingPictureSemiTransparentText"/>
    <dgm:cxn modelId="{9FB63462-BC26-4C25-9D7D-FAA734598125}" type="presParOf" srcId="{4FA3F6E7-F503-4167-BFC6-51209D54775A}" destId="{4C2300F6-E70D-4DDB-9975-DEB2303F62B2}" srcOrd="4" destOrd="0" presId="urn:microsoft.com/office/officeart/2008/layout/BendingPictureSemiTransparentText"/>
    <dgm:cxn modelId="{7535130D-4434-41CE-A5B0-361659F008E0}" type="presParOf" srcId="{4C2300F6-E70D-4DDB-9975-DEB2303F62B2}" destId="{1553EADC-4F95-4B19-908F-55894FAE91EA}" srcOrd="0" destOrd="0" presId="urn:microsoft.com/office/officeart/2008/layout/BendingPictureSemiTransparentText"/>
    <dgm:cxn modelId="{ABA9CA4E-2E9A-4277-A0F4-3F9F06B90B17}" type="presParOf" srcId="{4C2300F6-E70D-4DDB-9975-DEB2303F62B2}" destId="{1258CC13-45C4-4E4B-9101-E73962BAC0BD}" srcOrd="1" destOrd="0" presId="urn:microsoft.com/office/officeart/2008/layout/BendingPictureSemiTransparentText"/>
    <dgm:cxn modelId="{7926813C-A641-46CB-BB8B-21201780225E}" type="presParOf" srcId="{4FA3F6E7-F503-4167-BFC6-51209D54775A}" destId="{6D32D19D-C3AF-4B1A-9D13-432A99D40846}" srcOrd="5" destOrd="0" presId="urn:microsoft.com/office/officeart/2008/layout/BendingPictureSemiTransparentText"/>
    <dgm:cxn modelId="{8ABFC667-574C-47DA-BECF-AD2A7E55A4F1}" type="presParOf" srcId="{4FA3F6E7-F503-4167-BFC6-51209D54775A}" destId="{D6D4206A-9596-46F0-978F-651941063996}" srcOrd="6" destOrd="0" presId="urn:microsoft.com/office/officeart/2008/layout/BendingPictureSemiTransparentText"/>
    <dgm:cxn modelId="{1BA84C11-D5FA-443F-9EF7-5BB8C04DE7FE}" type="presParOf" srcId="{D6D4206A-9596-46F0-978F-651941063996}" destId="{46DE2EAC-979F-4961-BAE3-01D4A5BB8490}" srcOrd="0" destOrd="0" presId="urn:microsoft.com/office/officeart/2008/layout/BendingPictureSemiTransparentText"/>
    <dgm:cxn modelId="{6D32B036-3671-4E80-8FCD-95F8E81C320D}" type="presParOf" srcId="{D6D4206A-9596-46F0-978F-651941063996}" destId="{D0559418-CE39-4D7F-B8CE-0475E91C2434}" srcOrd="1" destOrd="0" presId="urn:microsoft.com/office/officeart/2008/layout/BendingPictureSemiTransparentText"/>
    <dgm:cxn modelId="{828D5410-E3D7-4DEA-BEE9-656FDBAFED88}" type="presParOf" srcId="{4FA3F6E7-F503-4167-BFC6-51209D54775A}" destId="{61862218-FAC6-4B14-942A-9CD2E74D70B8}" srcOrd="7" destOrd="0" presId="urn:microsoft.com/office/officeart/2008/layout/BendingPictureSemiTransparentText"/>
    <dgm:cxn modelId="{2B50E50F-EDC3-46A3-ACCA-D42EE895BE94}" type="presParOf" srcId="{4FA3F6E7-F503-4167-BFC6-51209D54775A}" destId="{1EFB409F-6B78-4666-9971-BBDC64C64C95}" srcOrd="8" destOrd="0" presId="urn:microsoft.com/office/officeart/2008/layout/BendingPictureSemiTransparentText"/>
    <dgm:cxn modelId="{9E75E9BF-27F1-4903-9A5B-BDA135818418}" type="presParOf" srcId="{1EFB409F-6B78-4666-9971-BBDC64C64C95}" destId="{6C3323FC-EBA4-4532-BA59-EFE26BCE4048}" srcOrd="0" destOrd="0" presId="urn:microsoft.com/office/officeart/2008/layout/BendingPictureSemiTransparentText"/>
    <dgm:cxn modelId="{F449AE4C-92CD-495C-9D26-C597DDEB01C8}" type="presParOf" srcId="{1EFB409F-6B78-4666-9971-BBDC64C64C95}" destId="{262EF2F4-7617-4D6D-BC12-247DF37DCC31}" srcOrd="1" destOrd="0" presId="urn:microsoft.com/office/officeart/2008/layout/BendingPictureSemiTransparentText"/>
    <dgm:cxn modelId="{78672DE0-8E3D-4003-B996-85004FE6CDC4}" type="presParOf" srcId="{4FA3F6E7-F503-4167-BFC6-51209D54775A}" destId="{4C9C83B8-D939-418E-A39C-99EECE0E337B}" srcOrd="9" destOrd="0" presId="urn:microsoft.com/office/officeart/2008/layout/BendingPictureSemiTransparentText"/>
    <dgm:cxn modelId="{71E995DD-A6AB-4FF3-AE87-90268DC5AA65}" type="presParOf" srcId="{4FA3F6E7-F503-4167-BFC6-51209D54775A}" destId="{CAEA9217-34B0-40E5-8328-C8D24988A03F}" srcOrd="10" destOrd="0" presId="urn:microsoft.com/office/officeart/2008/layout/BendingPictureSemiTransparentText"/>
    <dgm:cxn modelId="{2B3DC421-D3CF-433B-A934-8C5A3F5078BD}" type="presParOf" srcId="{CAEA9217-34B0-40E5-8328-C8D24988A03F}" destId="{1F73ECE8-42F4-4276-A3D4-3C68FD094794}" srcOrd="0" destOrd="0" presId="urn:microsoft.com/office/officeart/2008/layout/BendingPictureSemiTransparentText"/>
    <dgm:cxn modelId="{C1F715F5-F031-4DE9-B75C-EB0C8B43F55A}" type="presParOf" srcId="{CAEA9217-34B0-40E5-8328-C8D24988A03F}" destId="{CE5C18E5-934E-4279-AD93-D5B55C9DCBF7}" srcOrd="1" destOrd="0" presId="urn:microsoft.com/office/officeart/2008/layout/BendingPictureSemiTransparentText"/>
    <dgm:cxn modelId="{45BE8C5C-B9DD-47C4-A37F-0F749BF14C60}" type="presParOf" srcId="{4FA3F6E7-F503-4167-BFC6-51209D54775A}" destId="{EFFE43E1-2E59-49D9-A6F1-1729D4F6BC20}" srcOrd="11" destOrd="0" presId="urn:microsoft.com/office/officeart/2008/layout/BendingPictureSemiTransparentText"/>
    <dgm:cxn modelId="{CE099156-DDCA-4972-B90A-E3450965FAFC}" type="presParOf" srcId="{4FA3F6E7-F503-4167-BFC6-51209D54775A}" destId="{DB1A6794-488A-4527-BF44-DC89452657DA}" srcOrd="12" destOrd="0" presId="urn:microsoft.com/office/officeart/2008/layout/BendingPictureSemiTransparentText"/>
    <dgm:cxn modelId="{D3D96FBD-A7B1-4F77-AC46-7F73D39840CD}" type="presParOf" srcId="{DB1A6794-488A-4527-BF44-DC89452657DA}" destId="{1C3F43D4-3714-4D07-8CDB-2118BA1E7129}" srcOrd="0" destOrd="0" presId="urn:microsoft.com/office/officeart/2008/layout/BendingPictureSemiTransparentText"/>
    <dgm:cxn modelId="{B47D89A2-E78E-4AD0-BB2C-F4249C939EFC}" type="presParOf" srcId="{DB1A6794-488A-4527-BF44-DC89452657DA}" destId="{021F492E-1BFE-46CD-99DC-9A082718D854}" srcOrd="1" destOrd="0" presId="urn:microsoft.com/office/officeart/2008/layout/BendingPictureSemiTransparentText"/>
    <dgm:cxn modelId="{E69C3FC8-7B89-4C72-91AA-FB6F96AACFD6}" type="presParOf" srcId="{4FA3F6E7-F503-4167-BFC6-51209D54775A}" destId="{03C891D8-20B2-408A-B96C-0E689FFDA345}" srcOrd="13" destOrd="0" presId="urn:microsoft.com/office/officeart/2008/layout/BendingPictureSemiTransparentText"/>
    <dgm:cxn modelId="{5C8E147E-07C9-4C01-9176-A078FDF090E5}" type="presParOf" srcId="{4FA3F6E7-F503-4167-BFC6-51209D54775A}" destId="{FA1CD57F-FF9F-4B99-B2E7-857FF888FC2B}" srcOrd="14" destOrd="0" presId="urn:microsoft.com/office/officeart/2008/layout/BendingPictureSemiTransparentText"/>
    <dgm:cxn modelId="{384EC7F3-958B-400A-AEE2-26D61B7789F2}" type="presParOf" srcId="{FA1CD57F-FF9F-4B99-B2E7-857FF888FC2B}" destId="{85CACFD7-6DE1-4EE9-8B16-2CE2091E48E0}" srcOrd="0" destOrd="0" presId="urn:microsoft.com/office/officeart/2008/layout/BendingPictureSemiTransparentText"/>
    <dgm:cxn modelId="{9321727D-0357-46FB-B4E8-B826D546E755}" type="presParOf" srcId="{FA1CD57F-FF9F-4B99-B2E7-857FF888FC2B}" destId="{BAE01056-C005-43E0-9898-99BB3623A19E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6FA94E3-008F-4C87-8D5E-BEEE1E4CA28C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79A03986-7019-4969-B66F-E0EB9E4E752B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87C316C0-DF48-4AD2-B559-469531A70679}" type="parTrans" cxnId="{7F02A28F-A91B-4D9F-ACBF-74E692FEA4A7}">
      <dgm:prSet/>
      <dgm:spPr/>
      <dgm:t>
        <a:bodyPr/>
        <a:lstStyle/>
        <a:p>
          <a:endParaRPr lang="zh-CN" altLang="en-US"/>
        </a:p>
      </dgm:t>
    </dgm:pt>
    <dgm:pt modelId="{35B84E33-D07C-4ACF-9C22-829876D41108}" type="sibTrans" cxnId="{7F02A28F-A91B-4D9F-ACBF-74E692FEA4A7}">
      <dgm:prSet/>
      <dgm:spPr/>
      <dgm:t>
        <a:bodyPr/>
        <a:lstStyle/>
        <a:p>
          <a:endParaRPr lang="zh-CN" altLang="en-US"/>
        </a:p>
      </dgm:t>
    </dgm:pt>
    <dgm:pt modelId="{966A7731-FECE-4843-8B93-9420DC246DDC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4C571375-FCF7-44A5-A891-12F35295396C}" type="parTrans" cxnId="{7DBC3B65-FA81-4E04-A5D7-DECDD554B56A}">
      <dgm:prSet/>
      <dgm:spPr/>
      <dgm:t>
        <a:bodyPr/>
        <a:lstStyle/>
        <a:p>
          <a:endParaRPr lang="zh-CN" altLang="en-US"/>
        </a:p>
      </dgm:t>
    </dgm:pt>
    <dgm:pt modelId="{AC31BC99-A80C-4F18-B7E8-1FF911048467}" type="sibTrans" cxnId="{7DBC3B65-FA81-4E04-A5D7-DECDD554B56A}">
      <dgm:prSet/>
      <dgm:spPr/>
      <dgm:t>
        <a:bodyPr/>
        <a:lstStyle/>
        <a:p>
          <a:endParaRPr lang="zh-CN" altLang="en-US"/>
        </a:p>
      </dgm:t>
    </dgm:pt>
    <dgm:pt modelId="{F3A7E0E8-7A47-4705-B6FA-9A7CFFBC0C89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9D4A9EA2-C516-479B-8442-C79FAE11EBBD}" type="parTrans" cxnId="{14580CEA-51FB-43A6-8495-8606D3B6E9D3}">
      <dgm:prSet/>
      <dgm:spPr/>
      <dgm:t>
        <a:bodyPr/>
        <a:lstStyle/>
        <a:p>
          <a:endParaRPr lang="zh-CN" altLang="en-US"/>
        </a:p>
      </dgm:t>
    </dgm:pt>
    <dgm:pt modelId="{4FDE4F05-F020-44B6-A642-411037EA4CB1}" type="sibTrans" cxnId="{14580CEA-51FB-43A6-8495-8606D3B6E9D3}">
      <dgm:prSet/>
      <dgm:spPr/>
      <dgm:t>
        <a:bodyPr/>
        <a:lstStyle/>
        <a:p>
          <a:endParaRPr lang="zh-CN" altLang="en-US"/>
        </a:p>
      </dgm:t>
    </dgm:pt>
    <dgm:pt modelId="{47D9FA77-6630-4D30-A0AD-FD23FD767858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3B277005-6BCF-46ED-9327-03CBC2D4F32C}" type="parTrans" cxnId="{17A4C3C5-C53C-42DE-86F3-E03877D1F308}">
      <dgm:prSet/>
      <dgm:spPr/>
      <dgm:t>
        <a:bodyPr/>
        <a:lstStyle/>
        <a:p>
          <a:endParaRPr lang="zh-CN" altLang="en-US"/>
        </a:p>
      </dgm:t>
    </dgm:pt>
    <dgm:pt modelId="{7ACE92F5-9243-497B-8431-D8B52DBD0104}" type="sibTrans" cxnId="{17A4C3C5-C53C-42DE-86F3-E03877D1F308}">
      <dgm:prSet/>
      <dgm:spPr/>
      <dgm:t>
        <a:bodyPr/>
        <a:lstStyle/>
        <a:p>
          <a:endParaRPr lang="zh-CN" altLang="en-US"/>
        </a:p>
      </dgm:t>
    </dgm:pt>
    <dgm:pt modelId="{C35FD0AD-9010-40CF-9FD4-1932794239C2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694CB436-565C-430D-AECF-86EA4A31EAC2}" type="parTrans" cxnId="{13C0A68E-2197-40D5-8EC3-93B5AD3196D4}">
      <dgm:prSet/>
      <dgm:spPr/>
      <dgm:t>
        <a:bodyPr/>
        <a:lstStyle/>
        <a:p>
          <a:endParaRPr lang="zh-CN" altLang="en-US"/>
        </a:p>
      </dgm:t>
    </dgm:pt>
    <dgm:pt modelId="{199FA1CA-AAEE-408A-895C-A89B7FEBACCF}" type="sibTrans" cxnId="{13C0A68E-2197-40D5-8EC3-93B5AD3196D4}">
      <dgm:prSet/>
      <dgm:spPr/>
      <dgm:t>
        <a:bodyPr/>
        <a:lstStyle/>
        <a:p>
          <a:endParaRPr lang="zh-CN" altLang="en-US"/>
        </a:p>
      </dgm:t>
    </dgm:pt>
    <dgm:pt modelId="{0FEEB3BA-20E3-4186-9907-27113CF59A63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FC3CA3FB-9BB8-44C2-92BA-05603289F5FB}" type="parTrans" cxnId="{B768CA94-1183-4661-817E-F8C6B567F8CC}">
      <dgm:prSet/>
      <dgm:spPr/>
      <dgm:t>
        <a:bodyPr/>
        <a:lstStyle/>
        <a:p>
          <a:endParaRPr lang="zh-CN" altLang="en-US"/>
        </a:p>
      </dgm:t>
    </dgm:pt>
    <dgm:pt modelId="{40E2311D-6DAE-430A-81EA-76A87D0938E2}" type="sibTrans" cxnId="{B768CA94-1183-4661-817E-F8C6B567F8CC}">
      <dgm:prSet/>
      <dgm:spPr/>
      <dgm:t>
        <a:bodyPr/>
        <a:lstStyle/>
        <a:p>
          <a:endParaRPr lang="zh-CN" altLang="en-US"/>
        </a:p>
      </dgm:t>
    </dgm:pt>
    <dgm:pt modelId="{E965421B-BCD0-4F4D-9C33-BD7F4F5960EF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D0976ED9-8B29-41CB-93B2-2D36EEF386A4}" type="parTrans" cxnId="{14560C35-80B0-4854-8FCD-7A1D617B9CB1}">
      <dgm:prSet/>
      <dgm:spPr/>
      <dgm:t>
        <a:bodyPr/>
        <a:lstStyle/>
        <a:p>
          <a:endParaRPr lang="zh-CN" altLang="en-US"/>
        </a:p>
      </dgm:t>
    </dgm:pt>
    <dgm:pt modelId="{C45D5538-5F52-45E6-BADD-33211B9F809F}" type="sibTrans" cxnId="{14560C35-80B0-4854-8FCD-7A1D617B9CB1}">
      <dgm:prSet/>
      <dgm:spPr/>
      <dgm:t>
        <a:bodyPr/>
        <a:lstStyle/>
        <a:p>
          <a:endParaRPr lang="zh-CN" altLang="en-US"/>
        </a:p>
      </dgm:t>
    </dgm:pt>
    <dgm:pt modelId="{D36ECA9C-6B53-40E7-AFC5-D5BA311B31A9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B0EC38C8-1C6F-4FD9-AC0E-5D467A0F6A0E}" type="parTrans" cxnId="{9A48BDCA-7D32-4ECE-9B45-2E0499C810DE}">
      <dgm:prSet/>
      <dgm:spPr/>
      <dgm:t>
        <a:bodyPr/>
        <a:lstStyle/>
        <a:p>
          <a:endParaRPr lang="zh-CN" altLang="en-US"/>
        </a:p>
      </dgm:t>
    </dgm:pt>
    <dgm:pt modelId="{808D4FB0-7A23-4F69-AFF7-CDE54986B9E1}" type="sibTrans" cxnId="{9A48BDCA-7D32-4ECE-9B45-2E0499C810DE}">
      <dgm:prSet/>
      <dgm:spPr/>
      <dgm:t>
        <a:bodyPr/>
        <a:lstStyle/>
        <a:p>
          <a:endParaRPr lang="zh-CN" altLang="en-US"/>
        </a:p>
      </dgm:t>
    </dgm:pt>
    <dgm:pt modelId="{0CDCA57E-C093-4466-8344-025E7C98DB7C}" type="pres">
      <dgm:prSet presAssocID="{56FA94E3-008F-4C87-8D5E-BEEE1E4CA28C}" presName="Name0" presStyleCnt="0">
        <dgm:presLayoutVars>
          <dgm:dir/>
          <dgm:resizeHandles val="exact"/>
        </dgm:presLayoutVars>
      </dgm:prSet>
      <dgm:spPr/>
    </dgm:pt>
    <dgm:pt modelId="{F1B16F48-730F-4675-BD28-258EB8EB40E3}" type="pres">
      <dgm:prSet presAssocID="{79A03986-7019-4969-B66F-E0EB9E4E752B}" presName="composite" presStyleCnt="0"/>
      <dgm:spPr/>
    </dgm:pt>
    <dgm:pt modelId="{C9B69C12-28CC-4B60-8988-44599482B79A}" type="pres">
      <dgm:prSet presAssocID="{79A03986-7019-4969-B66F-E0EB9E4E752B}" presName="rect1" presStyleLbl="bgShp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D573AB45-0504-4FD7-83F4-52087CAF84A2}" type="pres">
      <dgm:prSet presAssocID="{79A03986-7019-4969-B66F-E0EB9E4E752B}" presName="rect2" presStyleLbl="trBgShp" presStyleIdx="0" presStyleCnt="8">
        <dgm:presLayoutVars>
          <dgm:bulletEnabled val="1"/>
        </dgm:presLayoutVars>
      </dgm:prSet>
      <dgm:spPr/>
    </dgm:pt>
    <dgm:pt modelId="{90DFA657-382C-4FEC-95A8-E4C968930C4C}" type="pres">
      <dgm:prSet presAssocID="{35B84E33-D07C-4ACF-9C22-829876D41108}" presName="sibTrans" presStyleCnt="0"/>
      <dgm:spPr/>
    </dgm:pt>
    <dgm:pt modelId="{6D6B6787-7E49-4434-9B4D-CFD0CFE12AC6}" type="pres">
      <dgm:prSet presAssocID="{966A7731-FECE-4843-8B93-9420DC246DDC}" presName="composite" presStyleCnt="0"/>
      <dgm:spPr/>
    </dgm:pt>
    <dgm:pt modelId="{1E980F8B-447F-4D7C-ABCE-C4825EABC007}" type="pres">
      <dgm:prSet presAssocID="{966A7731-FECE-4843-8B93-9420DC246DDC}" presName="rect1" presStyleLbl="bgShp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794549F2-861F-499C-9580-365EB09A2626}" type="pres">
      <dgm:prSet presAssocID="{966A7731-FECE-4843-8B93-9420DC246DDC}" presName="rect2" presStyleLbl="trBgShp" presStyleIdx="1" presStyleCnt="8">
        <dgm:presLayoutVars>
          <dgm:bulletEnabled val="1"/>
        </dgm:presLayoutVars>
      </dgm:prSet>
      <dgm:spPr/>
    </dgm:pt>
    <dgm:pt modelId="{6C7773BC-D899-4CEA-B7E6-8A11185A6E1E}" type="pres">
      <dgm:prSet presAssocID="{AC31BC99-A80C-4F18-B7E8-1FF911048467}" presName="sibTrans" presStyleCnt="0"/>
      <dgm:spPr/>
    </dgm:pt>
    <dgm:pt modelId="{D6A10D33-21E4-4357-A465-3FF63250AA4F}" type="pres">
      <dgm:prSet presAssocID="{F3A7E0E8-7A47-4705-B6FA-9A7CFFBC0C89}" presName="composite" presStyleCnt="0"/>
      <dgm:spPr/>
    </dgm:pt>
    <dgm:pt modelId="{8E5BE990-D93C-4362-BD0A-BC2BB838267D}" type="pres">
      <dgm:prSet presAssocID="{F3A7E0E8-7A47-4705-B6FA-9A7CFFBC0C89}" presName="rect1" presStyleLbl="bgShp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0CC326EC-17D6-4FE8-83A0-73C97E82D647}" type="pres">
      <dgm:prSet presAssocID="{F3A7E0E8-7A47-4705-B6FA-9A7CFFBC0C89}" presName="rect2" presStyleLbl="trBgShp" presStyleIdx="2" presStyleCnt="8">
        <dgm:presLayoutVars>
          <dgm:bulletEnabled val="1"/>
        </dgm:presLayoutVars>
      </dgm:prSet>
      <dgm:spPr/>
    </dgm:pt>
    <dgm:pt modelId="{3B4339F4-5178-40F7-82F4-ED3DA225E1E4}" type="pres">
      <dgm:prSet presAssocID="{4FDE4F05-F020-44B6-A642-411037EA4CB1}" presName="sibTrans" presStyleCnt="0"/>
      <dgm:spPr/>
    </dgm:pt>
    <dgm:pt modelId="{D127A9F4-8218-489D-B243-A31D7D6BEAF1}" type="pres">
      <dgm:prSet presAssocID="{47D9FA77-6630-4D30-A0AD-FD23FD767858}" presName="composite" presStyleCnt="0"/>
      <dgm:spPr/>
    </dgm:pt>
    <dgm:pt modelId="{15F37DEC-40EF-481D-AB38-4453F98AC505}" type="pres">
      <dgm:prSet presAssocID="{47D9FA77-6630-4D30-A0AD-FD23FD767858}" presName="rect1" presStyleLbl="bgShp" presStyleIdx="3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523755E-E3D1-4A39-96A0-E5A2F01E94F8}" type="pres">
      <dgm:prSet presAssocID="{47D9FA77-6630-4D30-A0AD-FD23FD767858}" presName="rect2" presStyleLbl="trBgShp" presStyleIdx="3" presStyleCnt="8">
        <dgm:presLayoutVars>
          <dgm:bulletEnabled val="1"/>
        </dgm:presLayoutVars>
      </dgm:prSet>
      <dgm:spPr/>
    </dgm:pt>
    <dgm:pt modelId="{4CD32631-E6D1-4D92-8187-FFC8CBAD0625}" type="pres">
      <dgm:prSet presAssocID="{7ACE92F5-9243-497B-8431-D8B52DBD0104}" presName="sibTrans" presStyleCnt="0"/>
      <dgm:spPr/>
    </dgm:pt>
    <dgm:pt modelId="{B270CF39-FD0B-4B09-A153-11AD5BCEDABD}" type="pres">
      <dgm:prSet presAssocID="{C35FD0AD-9010-40CF-9FD4-1932794239C2}" presName="composite" presStyleCnt="0"/>
      <dgm:spPr/>
    </dgm:pt>
    <dgm:pt modelId="{D55DDE53-C2B2-459B-A843-A70BFC9FD3A8}" type="pres">
      <dgm:prSet presAssocID="{C35FD0AD-9010-40CF-9FD4-1932794239C2}" presName="rect1" presStyleLbl="bgShp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1939EF0B-BCD8-4D3F-9F05-B8C6EE9E2EE2}" type="pres">
      <dgm:prSet presAssocID="{C35FD0AD-9010-40CF-9FD4-1932794239C2}" presName="rect2" presStyleLbl="trBgShp" presStyleIdx="4" presStyleCnt="8">
        <dgm:presLayoutVars>
          <dgm:bulletEnabled val="1"/>
        </dgm:presLayoutVars>
      </dgm:prSet>
      <dgm:spPr/>
    </dgm:pt>
    <dgm:pt modelId="{F1158997-5E72-4038-A660-D927314D698C}" type="pres">
      <dgm:prSet presAssocID="{199FA1CA-AAEE-408A-895C-A89B7FEBACCF}" presName="sibTrans" presStyleCnt="0"/>
      <dgm:spPr/>
    </dgm:pt>
    <dgm:pt modelId="{5285EB64-5F9B-428B-BA8E-CC3BC14CEC35}" type="pres">
      <dgm:prSet presAssocID="{0FEEB3BA-20E3-4186-9907-27113CF59A63}" presName="composite" presStyleCnt="0"/>
      <dgm:spPr/>
    </dgm:pt>
    <dgm:pt modelId="{96DFD088-EBC7-4481-A5EC-7CF9BE7D453F}" type="pres">
      <dgm:prSet presAssocID="{0FEEB3BA-20E3-4186-9907-27113CF59A63}" presName="rect1" presStyleLbl="bgShp" presStyleIdx="5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BD46BEBC-4D22-4300-9A5B-F636C0688EAC}" type="pres">
      <dgm:prSet presAssocID="{0FEEB3BA-20E3-4186-9907-27113CF59A63}" presName="rect2" presStyleLbl="trBgShp" presStyleIdx="5" presStyleCnt="8">
        <dgm:presLayoutVars>
          <dgm:bulletEnabled val="1"/>
        </dgm:presLayoutVars>
      </dgm:prSet>
      <dgm:spPr/>
    </dgm:pt>
    <dgm:pt modelId="{4398963E-7B8B-4358-A82F-8565ABDD162E}" type="pres">
      <dgm:prSet presAssocID="{40E2311D-6DAE-430A-81EA-76A87D0938E2}" presName="sibTrans" presStyleCnt="0"/>
      <dgm:spPr/>
    </dgm:pt>
    <dgm:pt modelId="{3647D8AD-2DFA-4B13-A831-542119878777}" type="pres">
      <dgm:prSet presAssocID="{E965421B-BCD0-4F4D-9C33-BD7F4F5960EF}" presName="composite" presStyleCnt="0"/>
      <dgm:spPr/>
    </dgm:pt>
    <dgm:pt modelId="{5129A482-850C-4E52-B792-EBCDC04026A9}" type="pres">
      <dgm:prSet presAssocID="{E965421B-BCD0-4F4D-9C33-BD7F4F5960EF}" presName="rect1" presStyleLbl="bgShp" presStyleIdx="6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95ED5A8-EEAF-4F01-9CB3-692A6A19BC1F}" type="pres">
      <dgm:prSet presAssocID="{E965421B-BCD0-4F4D-9C33-BD7F4F5960EF}" presName="rect2" presStyleLbl="trBgShp" presStyleIdx="6" presStyleCnt="8">
        <dgm:presLayoutVars>
          <dgm:bulletEnabled val="1"/>
        </dgm:presLayoutVars>
      </dgm:prSet>
      <dgm:spPr/>
    </dgm:pt>
    <dgm:pt modelId="{9BBF19BB-A836-4E1D-B2CA-5939B338DA65}" type="pres">
      <dgm:prSet presAssocID="{C45D5538-5F52-45E6-BADD-33211B9F809F}" presName="sibTrans" presStyleCnt="0"/>
      <dgm:spPr/>
    </dgm:pt>
    <dgm:pt modelId="{4E4906F7-0B23-4BC8-9E9F-C03D888A1AC5}" type="pres">
      <dgm:prSet presAssocID="{D36ECA9C-6B53-40E7-AFC5-D5BA311B31A9}" presName="composite" presStyleCnt="0"/>
      <dgm:spPr/>
    </dgm:pt>
    <dgm:pt modelId="{39259F9B-03E9-45D5-A613-FC9FF3A94FC0}" type="pres">
      <dgm:prSet presAssocID="{D36ECA9C-6B53-40E7-AFC5-D5BA311B31A9}" presName="rect1" presStyleLbl="bgShp" presStyleIdx="7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C69710A-2E1B-4B84-A548-95442F581021}" type="pres">
      <dgm:prSet presAssocID="{D36ECA9C-6B53-40E7-AFC5-D5BA311B31A9}" presName="rect2" presStyleLbl="trBgShp" presStyleIdx="7" presStyleCnt="8">
        <dgm:presLayoutVars>
          <dgm:bulletEnabled val="1"/>
        </dgm:presLayoutVars>
      </dgm:prSet>
      <dgm:spPr/>
    </dgm:pt>
  </dgm:ptLst>
  <dgm:cxnLst>
    <dgm:cxn modelId="{A7F3E002-A4EE-44FE-84EC-864C036E9DEE}" type="presOf" srcId="{56FA94E3-008F-4C87-8D5E-BEEE1E4CA28C}" destId="{0CDCA57E-C093-4466-8344-025E7C98DB7C}" srcOrd="0" destOrd="0" presId="urn:microsoft.com/office/officeart/2008/layout/BendingPictureSemiTransparentText"/>
    <dgm:cxn modelId="{239B7F0A-4103-40E7-8316-BCA9A1232725}" type="presOf" srcId="{966A7731-FECE-4843-8B93-9420DC246DDC}" destId="{794549F2-861F-499C-9580-365EB09A2626}" srcOrd="0" destOrd="0" presId="urn:microsoft.com/office/officeart/2008/layout/BendingPictureSemiTransparentText"/>
    <dgm:cxn modelId="{14560C35-80B0-4854-8FCD-7A1D617B9CB1}" srcId="{56FA94E3-008F-4C87-8D5E-BEEE1E4CA28C}" destId="{E965421B-BCD0-4F4D-9C33-BD7F4F5960EF}" srcOrd="6" destOrd="0" parTransId="{D0976ED9-8B29-41CB-93B2-2D36EEF386A4}" sibTransId="{C45D5538-5F52-45E6-BADD-33211B9F809F}"/>
    <dgm:cxn modelId="{8F81B63E-1934-4CB4-8DC3-A2A8312D2C59}" type="presOf" srcId="{47D9FA77-6630-4D30-A0AD-FD23FD767858}" destId="{3523755E-E3D1-4A39-96A0-E5A2F01E94F8}" srcOrd="0" destOrd="0" presId="urn:microsoft.com/office/officeart/2008/layout/BendingPictureSemiTransparentText"/>
    <dgm:cxn modelId="{7DBC3B65-FA81-4E04-A5D7-DECDD554B56A}" srcId="{56FA94E3-008F-4C87-8D5E-BEEE1E4CA28C}" destId="{966A7731-FECE-4843-8B93-9420DC246DDC}" srcOrd="1" destOrd="0" parTransId="{4C571375-FCF7-44A5-A891-12F35295396C}" sibTransId="{AC31BC99-A80C-4F18-B7E8-1FF911048467}"/>
    <dgm:cxn modelId="{DC030D55-8DA2-4A61-BB42-0C9B18B29692}" type="presOf" srcId="{79A03986-7019-4969-B66F-E0EB9E4E752B}" destId="{D573AB45-0504-4FD7-83F4-52087CAF84A2}" srcOrd="0" destOrd="0" presId="urn:microsoft.com/office/officeart/2008/layout/BendingPictureSemiTransparentText"/>
    <dgm:cxn modelId="{F7EA3E88-A042-46AC-B164-4F07F8FFFECC}" type="presOf" srcId="{F3A7E0E8-7A47-4705-B6FA-9A7CFFBC0C89}" destId="{0CC326EC-17D6-4FE8-83A0-73C97E82D647}" srcOrd="0" destOrd="0" presId="urn:microsoft.com/office/officeart/2008/layout/BendingPictureSemiTransparentText"/>
    <dgm:cxn modelId="{9C09218C-E816-431C-8F2D-DDABC96EAB9A}" type="presOf" srcId="{C35FD0AD-9010-40CF-9FD4-1932794239C2}" destId="{1939EF0B-BCD8-4D3F-9F05-B8C6EE9E2EE2}" srcOrd="0" destOrd="0" presId="urn:microsoft.com/office/officeart/2008/layout/BendingPictureSemiTransparentText"/>
    <dgm:cxn modelId="{13C0A68E-2197-40D5-8EC3-93B5AD3196D4}" srcId="{56FA94E3-008F-4C87-8D5E-BEEE1E4CA28C}" destId="{C35FD0AD-9010-40CF-9FD4-1932794239C2}" srcOrd="4" destOrd="0" parTransId="{694CB436-565C-430D-AECF-86EA4A31EAC2}" sibTransId="{199FA1CA-AAEE-408A-895C-A89B7FEBACCF}"/>
    <dgm:cxn modelId="{7F02A28F-A91B-4D9F-ACBF-74E692FEA4A7}" srcId="{56FA94E3-008F-4C87-8D5E-BEEE1E4CA28C}" destId="{79A03986-7019-4969-B66F-E0EB9E4E752B}" srcOrd="0" destOrd="0" parTransId="{87C316C0-DF48-4AD2-B559-469531A70679}" sibTransId="{35B84E33-D07C-4ACF-9C22-829876D41108}"/>
    <dgm:cxn modelId="{B768CA94-1183-4661-817E-F8C6B567F8CC}" srcId="{56FA94E3-008F-4C87-8D5E-BEEE1E4CA28C}" destId="{0FEEB3BA-20E3-4186-9907-27113CF59A63}" srcOrd="5" destOrd="0" parTransId="{FC3CA3FB-9BB8-44C2-92BA-05603289F5FB}" sibTransId="{40E2311D-6DAE-430A-81EA-76A87D0938E2}"/>
    <dgm:cxn modelId="{5767A8B4-5136-407D-95FB-B9A2F0EE5D66}" type="presOf" srcId="{0FEEB3BA-20E3-4186-9907-27113CF59A63}" destId="{BD46BEBC-4D22-4300-9A5B-F636C0688EAC}" srcOrd="0" destOrd="0" presId="urn:microsoft.com/office/officeart/2008/layout/BendingPictureSemiTransparentText"/>
    <dgm:cxn modelId="{E68782C1-8C87-43BB-A972-6CF683FADE35}" type="presOf" srcId="{D36ECA9C-6B53-40E7-AFC5-D5BA311B31A9}" destId="{6C69710A-2E1B-4B84-A548-95442F581021}" srcOrd="0" destOrd="0" presId="urn:microsoft.com/office/officeart/2008/layout/BendingPictureSemiTransparentText"/>
    <dgm:cxn modelId="{17A4C3C5-C53C-42DE-86F3-E03877D1F308}" srcId="{56FA94E3-008F-4C87-8D5E-BEEE1E4CA28C}" destId="{47D9FA77-6630-4D30-A0AD-FD23FD767858}" srcOrd="3" destOrd="0" parTransId="{3B277005-6BCF-46ED-9327-03CBC2D4F32C}" sibTransId="{7ACE92F5-9243-497B-8431-D8B52DBD0104}"/>
    <dgm:cxn modelId="{AAD12EC7-482B-4D17-9390-0197529196BB}" type="presOf" srcId="{E965421B-BCD0-4F4D-9C33-BD7F4F5960EF}" destId="{F95ED5A8-EEAF-4F01-9CB3-692A6A19BC1F}" srcOrd="0" destOrd="0" presId="urn:microsoft.com/office/officeart/2008/layout/BendingPictureSemiTransparentText"/>
    <dgm:cxn modelId="{9A48BDCA-7D32-4ECE-9B45-2E0499C810DE}" srcId="{56FA94E3-008F-4C87-8D5E-BEEE1E4CA28C}" destId="{D36ECA9C-6B53-40E7-AFC5-D5BA311B31A9}" srcOrd="7" destOrd="0" parTransId="{B0EC38C8-1C6F-4FD9-AC0E-5D467A0F6A0E}" sibTransId="{808D4FB0-7A23-4F69-AFF7-CDE54986B9E1}"/>
    <dgm:cxn modelId="{14580CEA-51FB-43A6-8495-8606D3B6E9D3}" srcId="{56FA94E3-008F-4C87-8D5E-BEEE1E4CA28C}" destId="{F3A7E0E8-7A47-4705-B6FA-9A7CFFBC0C89}" srcOrd="2" destOrd="0" parTransId="{9D4A9EA2-C516-479B-8442-C79FAE11EBBD}" sibTransId="{4FDE4F05-F020-44B6-A642-411037EA4CB1}"/>
    <dgm:cxn modelId="{06D6AF21-2E36-48B5-BED1-EFC0680387A8}" type="presParOf" srcId="{0CDCA57E-C093-4466-8344-025E7C98DB7C}" destId="{F1B16F48-730F-4675-BD28-258EB8EB40E3}" srcOrd="0" destOrd="0" presId="urn:microsoft.com/office/officeart/2008/layout/BendingPictureSemiTransparentText"/>
    <dgm:cxn modelId="{5CAF1D66-2519-4A7F-B330-1C1E7C8A5DBE}" type="presParOf" srcId="{F1B16F48-730F-4675-BD28-258EB8EB40E3}" destId="{C9B69C12-28CC-4B60-8988-44599482B79A}" srcOrd="0" destOrd="0" presId="urn:microsoft.com/office/officeart/2008/layout/BendingPictureSemiTransparentText"/>
    <dgm:cxn modelId="{3BD79B0C-D822-4E6B-915D-E601EA052DAF}" type="presParOf" srcId="{F1B16F48-730F-4675-BD28-258EB8EB40E3}" destId="{D573AB45-0504-4FD7-83F4-52087CAF84A2}" srcOrd="1" destOrd="0" presId="urn:microsoft.com/office/officeart/2008/layout/BendingPictureSemiTransparentText"/>
    <dgm:cxn modelId="{75036BC1-965B-4015-A2C9-FDA9EB62EE30}" type="presParOf" srcId="{0CDCA57E-C093-4466-8344-025E7C98DB7C}" destId="{90DFA657-382C-4FEC-95A8-E4C968930C4C}" srcOrd="1" destOrd="0" presId="urn:microsoft.com/office/officeart/2008/layout/BendingPictureSemiTransparentText"/>
    <dgm:cxn modelId="{BE549890-C149-44B8-9AF1-A634C9E113EF}" type="presParOf" srcId="{0CDCA57E-C093-4466-8344-025E7C98DB7C}" destId="{6D6B6787-7E49-4434-9B4D-CFD0CFE12AC6}" srcOrd="2" destOrd="0" presId="urn:microsoft.com/office/officeart/2008/layout/BendingPictureSemiTransparentText"/>
    <dgm:cxn modelId="{430649E8-069E-4DAA-B977-3C9419BC2B67}" type="presParOf" srcId="{6D6B6787-7E49-4434-9B4D-CFD0CFE12AC6}" destId="{1E980F8B-447F-4D7C-ABCE-C4825EABC007}" srcOrd="0" destOrd="0" presId="urn:microsoft.com/office/officeart/2008/layout/BendingPictureSemiTransparentText"/>
    <dgm:cxn modelId="{A52CC923-9739-4DC4-ACB5-315893A12B32}" type="presParOf" srcId="{6D6B6787-7E49-4434-9B4D-CFD0CFE12AC6}" destId="{794549F2-861F-499C-9580-365EB09A2626}" srcOrd="1" destOrd="0" presId="urn:microsoft.com/office/officeart/2008/layout/BendingPictureSemiTransparentText"/>
    <dgm:cxn modelId="{5F0F872A-A222-4556-A17A-40C1A382C83F}" type="presParOf" srcId="{0CDCA57E-C093-4466-8344-025E7C98DB7C}" destId="{6C7773BC-D899-4CEA-B7E6-8A11185A6E1E}" srcOrd="3" destOrd="0" presId="urn:microsoft.com/office/officeart/2008/layout/BendingPictureSemiTransparentText"/>
    <dgm:cxn modelId="{804420A3-2676-477F-A7D9-D06A5D76B6D9}" type="presParOf" srcId="{0CDCA57E-C093-4466-8344-025E7C98DB7C}" destId="{D6A10D33-21E4-4357-A465-3FF63250AA4F}" srcOrd="4" destOrd="0" presId="urn:microsoft.com/office/officeart/2008/layout/BendingPictureSemiTransparentText"/>
    <dgm:cxn modelId="{30792DD2-34F3-4A95-8491-1EA988261396}" type="presParOf" srcId="{D6A10D33-21E4-4357-A465-3FF63250AA4F}" destId="{8E5BE990-D93C-4362-BD0A-BC2BB838267D}" srcOrd="0" destOrd="0" presId="urn:microsoft.com/office/officeart/2008/layout/BendingPictureSemiTransparentText"/>
    <dgm:cxn modelId="{531FF26B-7C40-4399-9027-2EC5EB5D2B49}" type="presParOf" srcId="{D6A10D33-21E4-4357-A465-3FF63250AA4F}" destId="{0CC326EC-17D6-4FE8-83A0-73C97E82D647}" srcOrd="1" destOrd="0" presId="urn:microsoft.com/office/officeart/2008/layout/BendingPictureSemiTransparentText"/>
    <dgm:cxn modelId="{F624C3D1-FEE0-4F4C-8B82-DB5D63921F91}" type="presParOf" srcId="{0CDCA57E-C093-4466-8344-025E7C98DB7C}" destId="{3B4339F4-5178-40F7-82F4-ED3DA225E1E4}" srcOrd="5" destOrd="0" presId="urn:microsoft.com/office/officeart/2008/layout/BendingPictureSemiTransparentText"/>
    <dgm:cxn modelId="{A096EC53-360A-425C-AFD7-41336B99E247}" type="presParOf" srcId="{0CDCA57E-C093-4466-8344-025E7C98DB7C}" destId="{D127A9F4-8218-489D-B243-A31D7D6BEAF1}" srcOrd="6" destOrd="0" presId="urn:microsoft.com/office/officeart/2008/layout/BendingPictureSemiTransparentText"/>
    <dgm:cxn modelId="{030734AC-D8DF-4612-9DFD-D4A9EAA8CD57}" type="presParOf" srcId="{D127A9F4-8218-489D-B243-A31D7D6BEAF1}" destId="{15F37DEC-40EF-481D-AB38-4453F98AC505}" srcOrd="0" destOrd="0" presId="urn:microsoft.com/office/officeart/2008/layout/BendingPictureSemiTransparentText"/>
    <dgm:cxn modelId="{3A6B7AFE-D99D-4685-8B13-CD8456C59DD6}" type="presParOf" srcId="{D127A9F4-8218-489D-B243-A31D7D6BEAF1}" destId="{3523755E-E3D1-4A39-96A0-E5A2F01E94F8}" srcOrd="1" destOrd="0" presId="urn:microsoft.com/office/officeart/2008/layout/BendingPictureSemiTransparentText"/>
    <dgm:cxn modelId="{7B6777F9-7A60-46D4-94F9-5E4AACA634C0}" type="presParOf" srcId="{0CDCA57E-C093-4466-8344-025E7C98DB7C}" destId="{4CD32631-E6D1-4D92-8187-FFC8CBAD0625}" srcOrd="7" destOrd="0" presId="urn:microsoft.com/office/officeart/2008/layout/BendingPictureSemiTransparentText"/>
    <dgm:cxn modelId="{3DFCF30A-DDAB-467F-A459-30C510187C25}" type="presParOf" srcId="{0CDCA57E-C093-4466-8344-025E7C98DB7C}" destId="{B270CF39-FD0B-4B09-A153-11AD5BCEDABD}" srcOrd="8" destOrd="0" presId="urn:microsoft.com/office/officeart/2008/layout/BendingPictureSemiTransparentText"/>
    <dgm:cxn modelId="{75A66D82-81A9-4559-8D58-1682692E7320}" type="presParOf" srcId="{B270CF39-FD0B-4B09-A153-11AD5BCEDABD}" destId="{D55DDE53-C2B2-459B-A843-A70BFC9FD3A8}" srcOrd="0" destOrd="0" presId="urn:microsoft.com/office/officeart/2008/layout/BendingPictureSemiTransparentText"/>
    <dgm:cxn modelId="{70083DDE-9937-4571-AB79-78C606C91F13}" type="presParOf" srcId="{B270CF39-FD0B-4B09-A153-11AD5BCEDABD}" destId="{1939EF0B-BCD8-4D3F-9F05-B8C6EE9E2EE2}" srcOrd="1" destOrd="0" presId="urn:microsoft.com/office/officeart/2008/layout/BendingPictureSemiTransparentText"/>
    <dgm:cxn modelId="{149EF2E6-427F-4143-AE60-7A3905CFFA30}" type="presParOf" srcId="{0CDCA57E-C093-4466-8344-025E7C98DB7C}" destId="{F1158997-5E72-4038-A660-D927314D698C}" srcOrd="9" destOrd="0" presId="urn:microsoft.com/office/officeart/2008/layout/BendingPictureSemiTransparentText"/>
    <dgm:cxn modelId="{C8DFFC60-25A9-484E-8418-E6080C11D925}" type="presParOf" srcId="{0CDCA57E-C093-4466-8344-025E7C98DB7C}" destId="{5285EB64-5F9B-428B-BA8E-CC3BC14CEC35}" srcOrd="10" destOrd="0" presId="urn:microsoft.com/office/officeart/2008/layout/BendingPictureSemiTransparentText"/>
    <dgm:cxn modelId="{239FDCC1-9CF6-471D-A19B-41813F27F41D}" type="presParOf" srcId="{5285EB64-5F9B-428B-BA8E-CC3BC14CEC35}" destId="{96DFD088-EBC7-4481-A5EC-7CF9BE7D453F}" srcOrd="0" destOrd="0" presId="urn:microsoft.com/office/officeart/2008/layout/BendingPictureSemiTransparentText"/>
    <dgm:cxn modelId="{95254677-C0A5-4704-B4DC-33FE3F28081C}" type="presParOf" srcId="{5285EB64-5F9B-428B-BA8E-CC3BC14CEC35}" destId="{BD46BEBC-4D22-4300-9A5B-F636C0688EAC}" srcOrd="1" destOrd="0" presId="urn:microsoft.com/office/officeart/2008/layout/BendingPictureSemiTransparentText"/>
    <dgm:cxn modelId="{EE2B9462-3D85-4FEB-8023-C1E44C405543}" type="presParOf" srcId="{0CDCA57E-C093-4466-8344-025E7C98DB7C}" destId="{4398963E-7B8B-4358-A82F-8565ABDD162E}" srcOrd="11" destOrd="0" presId="urn:microsoft.com/office/officeart/2008/layout/BendingPictureSemiTransparentText"/>
    <dgm:cxn modelId="{D1962397-F6FD-4C74-B14D-873750A95006}" type="presParOf" srcId="{0CDCA57E-C093-4466-8344-025E7C98DB7C}" destId="{3647D8AD-2DFA-4B13-A831-542119878777}" srcOrd="12" destOrd="0" presId="urn:microsoft.com/office/officeart/2008/layout/BendingPictureSemiTransparentText"/>
    <dgm:cxn modelId="{C85B1163-414D-4E27-A752-CC28318AB493}" type="presParOf" srcId="{3647D8AD-2DFA-4B13-A831-542119878777}" destId="{5129A482-850C-4E52-B792-EBCDC04026A9}" srcOrd="0" destOrd="0" presId="urn:microsoft.com/office/officeart/2008/layout/BendingPictureSemiTransparentText"/>
    <dgm:cxn modelId="{A607557D-328A-4C21-977A-E525D7560DD6}" type="presParOf" srcId="{3647D8AD-2DFA-4B13-A831-542119878777}" destId="{F95ED5A8-EEAF-4F01-9CB3-692A6A19BC1F}" srcOrd="1" destOrd="0" presId="urn:microsoft.com/office/officeart/2008/layout/BendingPictureSemiTransparentText"/>
    <dgm:cxn modelId="{AE1A0652-5F66-47ED-BC81-40EFD6733C84}" type="presParOf" srcId="{0CDCA57E-C093-4466-8344-025E7C98DB7C}" destId="{9BBF19BB-A836-4E1D-B2CA-5939B338DA65}" srcOrd="13" destOrd="0" presId="urn:microsoft.com/office/officeart/2008/layout/BendingPictureSemiTransparentText"/>
    <dgm:cxn modelId="{F04427E6-37A2-46D1-BD86-11BFBD328D52}" type="presParOf" srcId="{0CDCA57E-C093-4466-8344-025E7C98DB7C}" destId="{4E4906F7-0B23-4BC8-9E9F-C03D888A1AC5}" srcOrd="14" destOrd="0" presId="urn:microsoft.com/office/officeart/2008/layout/BendingPictureSemiTransparentText"/>
    <dgm:cxn modelId="{47B857EC-F4F5-4A58-9AB1-814E10ECE7E8}" type="presParOf" srcId="{4E4906F7-0B23-4BC8-9E9F-C03D888A1AC5}" destId="{39259F9B-03E9-45D5-A613-FC9FF3A94FC0}" srcOrd="0" destOrd="0" presId="urn:microsoft.com/office/officeart/2008/layout/BendingPictureSemiTransparentText"/>
    <dgm:cxn modelId="{4CB637D0-EA62-451E-B34F-D631324C41BB}" type="presParOf" srcId="{4E4906F7-0B23-4BC8-9E9F-C03D888A1AC5}" destId="{6C69710A-2E1B-4B84-A548-95442F581021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51B6E2D-0C3C-4DD7-AC7C-A5C391901FDD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B7F69A65-4F39-4558-951B-A8EC3CAD6F7E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8691BE75-A9A3-4614-AEBB-1C99FB5E733A}" type="parTrans" cxnId="{2CF52B35-71B4-4110-9F7A-4F0E80F2054D}">
      <dgm:prSet/>
      <dgm:spPr/>
      <dgm:t>
        <a:bodyPr/>
        <a:lstStyle/>
        <a:p>
          <a:endParaRPr lang="zh-CN" altLang="en-US"/>
        </a:p>
      </dgm:t>
    </dgm:pt>
    <dgm:pt modelId="{0AC6A6D5-4942-4D20-B315-B879D7CDC070}" type="sibTrans" cxnId="{2CF52B35-71B4-4110-9F7A-4F0E80F2054D}">
      <dgm:prSet/>
      <dgm:spPr/>
      <dgm:t>
        <a:bodyPr/>
        <a:lstStyle/>
        <a:p>
          <a:endParaRPr lang="zh-CN" altLang="en-US"/>
        </a:p>
      </dgm:t>
    </dgm:pt>
    <dgm:pt modelId="{21FCCD88-2379-497B-BD8D-F8FCEA1AC88D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2EEB9F06-AFB8-46C0-9B4C-4C26EAB01155}" type="parTrans" cxnId="{9C4259F9-62B4-4741-AA75-8ECB22DA5EDD}">
      <dgm:prSet/>
      <dgm:spPr/>
      <dgm:t>
        <a:bodyPr/>
        <a:lstStyle/>
        <a:p>
          <a:endParaRPr lang="zh-CN" altLang="en-US"/>
        </a:p>
      </dgm:t>
    </dgm:pt>
    <dgm:pt modelId="{0F51CE10-E868-448E-A700-BAFD9A186FB6}" type="sibTrans" cxnId="{9C4259F9-62B4-4741-AA75-8ECB22DA5EDD}">
      <dgm:prSet/>
      <dgm:spPr/>
      <dgm:t>
        <a:bodyPr/>
        <a:lstStyle/>
        <a:p>
          <a:endParaRPr lang="zh-CN" altLang="en-US"/>
        </a:p>
      </dgm:t>
    </dgm:pt>
    <dgm:pt modelId="{861C3A4F-4974-4F99-A95D-84F25C7B1080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F80BB5D5-6938-4427-81B5-D480FA537FEE}" type="parTrans" cxnId="{15190BEA-14CF-414A-8822-EB955EBF9CFE}">
      <dgm:prSet/>
      <dgm:spPr/>
      <dgm:t>
        <a:bodyPr/>
        <a:lstStyle/>
        <a:p>
          <a:endParaRPr lang="zh-CN" altLang="en-US"/>
        </a:p>
      </dgm:t>
    </dgm:pt>
    <dgm:pt modelId="{DDBC7676-8F69-4E68-813B-E23E0F931044}" type="sibTrans" cxnId="{15190BEA-14CF-414A-8822-EB955EBF9CFE}">
      <dgm:prSet/>
      <dgm:spPr/>
      <dgm:t>
        <a:bodyPr/>
        <a:lstStyle/>
        <a:p>
          <a:endParaRPr lang="zh-CN" altLang="en-US"/>
        </a:p>
      </dgm:t>
    </dgm:pt>
    <dgm:pt modelId="{7D311CF1-8056-487A-82D0-DACE4ACE796B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A407F3B3-604A-46D0-9733-A7B470B6FBE0}" type="parTrans" cxnId="{4148436D-C274-467F-A3E3-BEA00FC70BB5}">
      <dgm:prSet/>
      <dgm:spPr/>
      <dgm:t>
        <a:bodyPr/>
        <a:lstStyle/>
        <a:p>
          <a:endParaRPr lang="zh-CN" altLang="en-US"/>
        </a:p>
      </dgm:t>
    </dgm:pt>
    <dgm:pt modelId="{9E6B4E97-1FC0-4DB4-AA2B-C119C6F5B45D}" type="sibTrans" cxnId="{4148436D-C274-467F-A3E3-BEA00FC70BB5}">
      <dgm:prSet/>
      <dgm:spPr/>
      <dgm:t>
        <a:bodyPr/>
        <a:lstStyle/>
        <a:p>
          <a:endParaRPr lang="zh-CN" altLang="en-US"/>
        </a:p>
      </dgm:t>
    </dgm:pt>
    <dgm:pt modelId="{939EF6EF-FB3E-4EA8-8660-1477C5C7CB6D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5E4BAC78-0946-4E16-AD28-19818FB2147F}" type="parTrans" cxnId="{7A7F8CDC-37FD-4240-80AB-781DFBA467DB}">
      <dgm:prSet/>
      <dgm:spPr/>
      <dgm:t>
        <a:bodyPr/>
        <a:lstStyle/>
        <a:p>
          <a:endParaRPr lang="zh-CN" altLang="en-US"/>
        </a:p>
      </dgm:t>
    </dgm:pt>
    <dgm:pt modelId="{37D2F8F4-7012-47AF-871A-AC0A13DAD70B}" type="sibTrans" cxnId="{7A7F8CDC-37FD-4240-80AB-781DFBA467DB}">
      <dgm:prSet/>
      <dgm:spPr/>
      <dgm:t>
        <a:bodyPr/>
        <a:lstStyle/>
        <a:p>
          <a:endParaRPr lang="zh-CN" altLang="en-US"/>
        </a:p>
      </dgm:t>
    </dgm:pt>
    <dgm:pt modelId="{CD3ACB17-02BF-44EE-901C-7FFC5E251912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7F88F544-43E0-4BAE-B062-AE85AB0D93EF}" type="parTrans" cxnId="{99E96D2C-B014-4001-9B37-B95FA46C490F}">
      <dgm:prSet/>
      <dgm:spPr/>
      <dgm:t>
        <a:bodyPr/>
        <a:lstStyle/>
        <a:p>
          <a:endParaRPr lang="zh-CN" altLang="en-US"/>
        </a:p>
      </dgm:t>
    </dgm:pt>
    <dgm:pt modelId="{EDB8EDD4-CE13-4E89-91E3-48D76D1517DD}" type="sibTrans" cxnId="{99E96D2C-B014-4001-9B37-B95FA46C490F}">
      <dgm:prSet/>
      <dgm:spPr/>
      <dgm:t>
        <a:bodyPr/>
        <a:lstStyle/>
        <a:p>
          <a:endParaRPr lang="zh-CN" altLang="en-US"/>
        </a:p>
      </dgm:t>
    </dgm:pt>
    <dgm:pt modelId="{82F501DD-50BB-4104-9A0E-797372E8D568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70391517-12F2-4BDB-B8AA-7D345DE5B337}" type="parTrans" cxnId="{2985508B-552A-45B4-9AEB-9CD0784F106A}">
      <dgm:prSet/>
      <dgm:spPr/>
      <dgm:t>
        <a:bodyPr/>
        <a:lstStyle/>
        <a:p>
          <a:endParaRPr lang="zh-CN" altLang="en-US"/>
        </a:p>
      </dgm:t>
    </dgm:pt>
    <dgm:pt modelId="{40C9F7A8-26FA-4854-B3D5-410EAAA1DA44}" type="sibTrans" cxnId="{2985508B-552A-45B4-9AEB-9CD0784F106A}">
      <dgm:prSet/>
      <dgm:spPr/>
      <dgm:t>
        <a:bodyPr/>
        <a:lstStyle/>
        <a:p>
          <a:endParaRPr lang="zh-CN" altLang="en-US"/>
        </a:p>
      </dgm:t>
    </dgm:pt>
    <dgm:pt modelId="{98723E50-BE60-4794-B777-6F5714805101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933F2A09-DC16-42CB-B932-1F8ED431D09A}" type="parTrans" cxnId="{28ADB07E-4781-40C1-994E-F78B355A06E1}">
      <dgm:prSet/>
      <dgm:spPr/>
      <dgm:t>
        <a:bodyPr/>
        <a:lstStyle/>
        <a:p>
          <a:endParaRPr lang="zh-CN" altLang="en-US"/>
        </a:p>
      </dgm:t>
    </dgm:pt>
    <dgm:pt modelId="{A235769D-232E-4A42-8E3B-1FF1234E69FE}" type="sibTrans" cxnId="{28ADB07E-4781-40C1-994E-F78B355A06E1}">
      <dgm:prSet/>
      <dgm:spPr/>
      <dgm:t>
        <a:bodyPr/>
        <a:lstStyle/>
        <a:p>
          <a:endParaRPr lang="zh-CN" altLang="en-US"/>
        </a:p>
      </dgm:t>
    </dgm:pt>
    <dgm:pt modelId="{2A373505-01B3-4E00-8967-ABF2700AC231}" type="pres">
      <dgm:prSet presAssocID="{451B6E2D-0C3C-4DD7-AC7C-A5C391901FDD}" presName="Name0" presStyleCnt="0">
        <dgm:presLayoutVars>
          <dgm:dir/>
          <dgm:resizeHandles val="exact"/>
        </dgm:presLayoutVars>
      </dgm:prSet>
      <dgm:spPr/>
    </dgm:pt>
    <dgm:pt modelId="{E355E4AE-730F-43F8-BB3B-B2A895F8ED89}" type="pres">
      <dgm:prSet presAssocID="{B7F69A65-4F39-4558-951B-A8EC3CAD6F7E}" presName="composite" presStyleCnt="0"/>
      <dgm:spPr/>
    </dgm:pt>
    <dgm:pt modelId="{30428864-E891-41CA-94F6-B4AC82505720}" type="pres">
      <dgm:prSet presAssocID="{B7F69A65-4F39-4558-951B-A8EC3CAD6F7E}" presName="rect1" presStyleLbl="bgShp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A398B3D-D8D7-4057-AF7B-EDB01C27A6E1}" type="pres">
      <dgm:prSet presAssocID="{B7F69A65-4F39-4558-951B-A8EC3CAD6F7E}" presName="rect2" presStyleLbl="trBgShp" presStyleIdx="0" presStyleCnt="8">
        <dgm:presLayoutVars>
          <dgm:bulletEnabled val="1"/>
        </dgm:presLayoutVars>
      </dgm:prSet>
      <dgm:spPr/>
    </dgm:pt>
    <dgm:pt modelId="{AA0F3F14-0CD0-4FF2-9DC1-64EDCD34D108}" type="pres">
      <dgm:prSet presAssocID="{0AC6A6D5-4942-4D20-B315-B879D7CDC070}" presName="sibTrans" presStyleCnt="0"/>
      <dgm:spPr/>
    </dgm:pt>
    <dgm:pt modelId="{516933D3-B05F-462E-8A06-6C64557223DD}" type="pres">
      <dgm:prSet presAssocID="{21FCCD88-2379-497B-BD8D-F8FCEA1AC88D}" presName="composite" presStyleCnt="0"/>
      <dgm:spPr/>
    </dgm:pt>
    <dgm:pt modelId="{B3DE2FB9-A8CD-450E-8809-8646BEDCA0BA}" type="pres">
      <dgm:prSet presAssocID="{21FCCD88-2379-497B-BD8D-F8FCEA1AC88D}" presName="rect1" presStyleLbl="bgShp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A7FA92DA-D43F-4E1E-B4F4-3E3AD8A64EA9}" type="pres">
      <dgm:prSet presAssocID="{21FCCD88-2379-497B-BD8D-F8FCEA1AC88D}" presName="rect2" presStyleLbl="trBgShp" presStyleIdx="1" presStyleCnt="8">
        <dgm:presLayoutVars>
          <dgm:bulletEnabled val="1"/>
        </dgm:presLayoutVars>
      </dgm:prSet>
      <dgm:spPr/>
    </dgm:pt>
    <dgm:pt modelId="{A3B355CA-CC22-417D-9E59-37FDCCB7FA1D}" type="pres">
      <dgm:prSet presAssocID="{0F51CE10-E868-448E-A700-BAFD9A186FB6}" presName="sibTrans" presStyleCnt="0"/>
      <dgm:spPr/>
    </dgm:pt>
    <dgm:pt modelId="{516F1B55-415C-4E57-80AF-92116D293E6B}" type="pres">
      <dgm:prSet presAssocID="{861C3A4F-4974-4F99-A95D-84F25C7B1080}" presName="composite" presStyleCnt="0"/>
      <dgm:spPr/>
    </dgm:pt>
    <dgm:pt modelId="{717AEFD0-B29B-45C6-936C-08CFD89BEA81}" type="pres">
      <dgm:prSet presAssocID="{861C3A4F-4974-4F99-A95D-84F25C7B1080}" presName="rect1" presStyleLbl="bgShp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B035BAFF-8D20-4D36-9E55-423C004179C9}" type="pres">
      <dgm:prSet presAssocID="{861C3A4F-4974-4F99-A95D-84F25C7B1080}" presName="rect2" presStyleLbl="trBgShp" presStyleIdx="2" presStyleCnt="8">
        <dgm:presLayoutVars>
          <dgm:bulletEnabled val="1"/>
        </dgm:presLayoutVars>
      </dgm:prSet>
      <dgm:spPr/>
    </dgm:pt>
    <dgm:pt modelId="{947C8122-5B90-4D56-8864-1F87AE741EDE}" type="pres">
      <dgm:prSet presAssocID="{DDBC7676-8F69-4E68-813B-E23E0F931044}" presName="sibTrans" presStyleCnt="0"/>
      <dgm:spPr/>
    </dgm:pt>
    <dgm:pt modelId="{C48A21F9-B3A1-4730-B8BF-E7CE5CDF2827}" type="pres">
      <dgm:prSet presAssocID="{7D311CF1-8056-487A-82D0-DACE4ACE796B}" presName="composite" presStyleCnt="0"/>
      <dgm:spPr/>
    </dgm:pt>
    <dgm:pt modelId="{B0A43AE7-7C19-4F68-B02E-8645A835800A}" type="pres">
      <dgm:prSet presAssocID="{7D311CF1-8056-487A-82D0-DACE4ACE796B}" presName="rect1" presStyleLbl="bgShp" presStyleIdx="3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8E564219-DCF6-426A-A665-C36B4061668B}" type="pres">
      <dgm:prSet presAssocID="{7D311CF1-8056-487A-82D0-DACE4ACE796B}" presName="rect2" presStyleLbl="trBgShp" presStyleIdx="3" presStyleCnt="8">
        <dgm:presLayoutVars>
          <dgm:bulletEnabled val="1"/>
        </dgm:presLayoutVars>
      </dgm:prSet>
      <dgm:spPr/>
    </dgm:pt>
    <dgm:pt modelId="{4F51C7F2-10A9-42CC-AF82-52F2968E3205}" type="pres">
      <dgm:prSet presAssocID="{9E6B4E97-1FC0-4DB4-AA2B-C119C6F5B45D}" presName="sibTrans" presStyleCnt="0"/>
      <dgm:spPr/>
    </dgm:pt>
    <dgm:pt modelId="{40E7F198-99CC-450C-830A-0630211760BE}" type="pres">
      <dgm:prSet presAssocID="{939EF6EF-FB3E-4EA8-8660-1477C5C7CB6D}" presName="composite" presStyleCnt="0"/>
      <dgm:spPr/>
    </dgm:pt>
    <dgm:pt modelId="{4762AB48-7102-4E83-A794-8A95C327ECCD}" type="pres">
      <dgm:prSet presAssocID="{939EF6EF-FB3E-4EA8-8660-1477C5C7CB6D}" presName="rect1" presStyleLbl="bgShp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D940C5BD-FDF4-4048-9311-E88DFBDF9A08}" type="pres">
      <dgm:prSet presAssocID="{939EF6EF-FB3E-4EA8-8660-1477C5C7CB6D}" presName="rect2" presStyleLbl="trBgShp" presStyleIdx="4" presStyleCnt="8">
        <dgm:presLayoutVars>
          <dgm:bulletEnabled val="1"/>
        </dgm:presLayoutVars>
      </dgm:prSet>
      <dgm:spPr/>
    </dgm:pt>
    <dgm:pt modelId="{B3288265-5725-48F1-B526-A9966F2A8949}" type="pres">
      <dgm:prSet presAssocID="{37D2F8F4-7012-47AF-871A-AC0A13DAD70B}" presName="sibTrans" presStyleCnt="0"/>
      <dgm:spPr/>
    </dgm:pt>
    <dgm:pt modelId="{95C1D187-745A-42B2-8382-19E304FC4F51}" type="pres">
      <dgm:prSet presAssocID="{CD3ACB17-02BF-44EE-901C-7FFC5E251912}" presName="composite" presStyleCnt="0"/>
      <dgm:spPr/>
    </dgm:pt>
    <dgm:pt modelId="{BDB16C08-A53F-475B-A122-F09FB50EE1FF}" type="pres">
      <dgm:prSet presAssocID="{CD3ACB17-02BF-44EE-901C-7FFC5E251912}" presName="rect1" presStyleLbl="bgShp" presStyleIdx="5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7EE61E1E-9960-433D-BCC4-8233EFEA17D3}" type="pres">
      <dgm:prSet presAssocID="{CD3ACB17-02BF-44EE-901C-7FFC5E251912}" presName="rect2" presStyleLbl="trBgShp" presStyleIdx="5" presStyleCnt="8">
        <dgm:presLayoutVars>
          <dgm:bulletEnabled val="1"/>
        </dgm:presLayoutVars>
      </dgm:prSet>
      <dgm:spPr/>
    </dgm:pt>
    <dgm:pt modelId="{9D2FF4BF-D412-41C1-856F-190B7E792824}" type="pres">
      <dgm:prSet presAssocID="{EDB8EDD4-CE13-4E89-91E3-48D76D1517DD}" presName="sibTrans" presStyleCnt="0"/>
      <dgm:spPr/>
    </dgm:pt>
    <dgm:pt modelId="{3959708E-6188-4898-9D4E-F76581B32F96}" type="pres">
      <dgm:prSet presAssocID="{82F501DD-50BB-4104-9A0E-797372E8D568}" presName="composite" presStyleCnt="0"/>
      <dgm:spPr/>
    </dgm:pt>
    <dgm:pt modelId="{8B4C3E57-D86E-49E0-ACED-09C874C90679}" type="pres">
      <dgm:prSet presAssocID="{82F501DD-50BB-4104-9A0E-797372E8D568}" presName="rect1" presStyleLbl="bgShp" presStyleIdx="6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C2BEF920-04BB-40FD-BE3C-A3C170C37F24}" type="pres">
      <dgm:prSet presAssocID="{82F501DD-50BB-4104-9A0E-797372E8D568}" presName="rect2" presStyleLbl="trBgShp" presStyleIdx="6" presStyleCnt="8">
        <dgm:presLayoutVars>
          <dgm:bulletEnabled val="1"/>
        </dgm:presLayoutVars>
      </dgm:prSet>
      <dgm:spPr/>
    </dgm:pt>
    <dgm:pt modelId="{76DBD8EA-64B7-4F7C-979F-CED381CEE89E}" type="pres">
      <dgm:prSet presAssocID="{40C9F7A8-26FA-4854-B3D5-410EAAA1DA44}" presName="sibTrans" presStyleCnt="0"/>
      <dgm:spPr/>
    </dgm:pt>
    <dgm:pt modelId="{99361E4A-887D-4DE5-9362-5B1F6FD2D10B}" type="pres">
      <dgm:prSet presAssocID="{98723E50-BE60-4794-B777-6F5714805101}" presName="composite" presStyleCnt="0"/>
      <dgm:spPr/>
    </dgm:pt>
    <dgm:pt modelId="{1CF6F5A1-A6EF-4171-844B-E993FE7D62E4}" type="pres">
      <dgm:prSet presAssocID="{98723E50-BE60-4794-B777-6F5714805101}" presName="rect1" presStyleLbl="bgShp" presStyleIdx="7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0ABC2CC-31DE-4803-A35D-F8BE6506EA4C}" type="pres">
      <dgm:prSet presAssocID="{98723E50-BE60-4794-B777-6F5714805101}" presName="rect2" presStyleLbl="trBgShp" presStyleIdx="7" presStyleCnt="8">
        <dgm:presLayoutVars>
          <dgm:bulletEnabled val="1"/>
        </dgm:presLayoutVars>
      </dgm:prSet>
      <dgm:spPr/>
    </dgm:pt>
  </dgm:ptLst>
  <dgm:cxnLst>
    <dgm:cxn modelId="{D5F4C109-A6CF-41BC-96C1-078AA0B17A23}" type="presOf" srcId="{451B6E2D-0C3C-4DD7-AC7C-A5C391901FDD}" destId="{2A373505-01B3-4E00-8967-ABF2700AC231}" srcOrd="0" destOrd="0" presId="urn:microsoft.com/office/officeart/2008/layout/BendingPictureSemiTransparentText"/>
    <dgm:cxn modelId="{99E96D2C-B014-4001-9B37-B95FA46C490F}" srcId="{451B6E2D-0C3C-4DD7-AC7C-A5C391901FDD}" destId="{CD3ACB17-02BF-44EE-901C-7FFC5E251912}" srcOrd="5" destOrd="0" parTransId="{7F88F544-43E0-4BAE-B062-AE85AB0D93EF}" sibTransId="{EDB8EDD4-CE13-4E89-91E3-48D76D1517DD}"/>
    <dgm:cxn modelId="{2CF52B35-71B4-4110-9F7A-4F0E80F2054D}" srcId="{451B6E2D-0C3C-4DD7-AC7C-A5C391901FDD}" destId="{B7F69A65-4F39-4558-951B-A8EC3CAD6F7E}" srcOrd="0" destOrd="0" parTransId="{8691BE75-A9A3-4614-AEBB-1C99FB5E733A}" sibTransId="{0AC6A6D5-4942-4D20-B315-B879D7CDC070}"/>
    <dgm:cxn modelId="{4148436D-C274-467F-A3E3-BEA00FC70BB5}" srcId="{451B6E2D-0C3C-4DD7-AC7C-A5C391901FDD}" destId="{7D311CF1-8056-487A-82D0-DACE4ACE796B}" srcOrd="3" destOrd="0" parTransId="{A407F3B3-604A-46D0-9733-A7B470B6FBE0}" sibTransId="{9E6B4E97-1FC0-4DB4-AA2B-C119C6F5B45D}"/>
    <dgm:cxn modelId="{618FD65A-B75E-4B31-8A52-A5F4EBDD0505}" type="presOf" srcId="{B7F69A65-4F39-4558-951B-A8EC3CAD6F7E}" destId="{9A398B3D-D8D7-4057-AF7B-EDB01C27A6E1}" srcOrd="0" destOrd="0" presId="urn:microsoft.com/office/officeart/2008/layout/BendingPictureSemiTransparentText"/>
    <dgm:cxn modelId="{28ADB07E-4781-40C1-994E-F78B355A06E1}" srcId="{451B6E2D-0C3C-4DD7-AC7C-A5C391901FDD}" destId="{98723E50-BE60-4794-B777-6F5714805101}" srcOrd="7" destOrd="0" parTransId="{933F2A09-DC16-42CB-B932-1F8ED431D09A}" sibTransId="{A235769D-232E-4A42-8E3B-1FF1234E69FE}"/>
    <dgm:cxn modelId="{2985508B-552A-45B4-9AEB-9CD0784F106A}" srcId="{451B6E2D-0C3C-4DD7-AC7C-A5C391901FDD}" destId="{82F501DD-50BB-4104-9A0E-797372E8D568}" srcOrd="6" destOrd="0" parTransId="{70391517-12F2-4BDB-B8AA-7D345DE5B337}" sibTransId="{40C9F7A8-26FA-4854-B3D5-410EAAA1DA44}"/>
    <dgm:cxn modelId="{BBE0489B-B313-40E9-A31B-4DC5876F68B8}" type="presOf" srcId="{861C3A4F-4974-4F99-A95D-84F25C7B1080}" destId="{B035BAFF-8D20-4D36-9E55-423C004179C9}" srcOrd="0" destOrd="0" presId="urn:microsoft.com/office/officeart/2008/layout/BendingPictureSemiTransparentText"/>
    <dgm:cxn modelId="{AD5555A4-507F-4BF6-9535-DC3D4D2CE0AE}" type="presOf" srcId="{82F501DD-50BB-4104-9A0E-797372E8D568}" destId="{C2BEF920-04BB-40FD-BE3C-A3C170C37F24}" srcOrd="0" destOrd="0" presId="urn:microsoft.com/office/officeart/2008/layout/BendingPictureSemiTransparentText"/>
    <dgm:cxn modelId="{70D0BEA9-C32C-406D-9246-01A20C8AD888}" type="presOf" srcId="{939EF6EF-FB3E-4EA8-8660-1477C5C7CB6D}" destId="{D940C5BD-FDF4-4048-9311-E88DFBDF9A08}" srcOrd="0" destOrd="0" presId="urn:microsoft.com/office/officeart/2008/layout/BendingPictureSemiTransparentText"/>
    <dgm:cxn modelId="{228682B8-4122-47D7-9705-4E9F18EDC5D1}" type="presOf" srcId="{21FCCD88-2379-497B-BD8D-F8FCEA1AC88D}" destId="{A7FA92DA-D43F-4E1E-B4F4-3E3AD8A64EA9}" srcOrd="0" destOrd="0" presId="urn:microsoft.com/office/officeart/2008/layout/BendingPictureSemiTransparentText"/>
    <dgm:cxn modelId="{5AC2ACBF-0684-4478-9344-66E57E860987}" type="presOf" srcId="{98723E50-BE60-4794-B777-6F5714805101}" destId="{90ABC2CC-31DE-4803-A35D-F8BE6506EA4C}" srcOrd="0" destOrd="0" presId="urn:microsoft.com/office/officeart/2008/layout/BendingPictureSemiTransparentText"/>
    <dgm:cxn modelId="{B2B135C3-6E64-420F-97EC-5121C0A5BAC7}" type="presOf" srcId="{7D311CF1-8056-487A-82D0-DACE4ACE796B}" destId="{8E564219-DCF6-426A-A665-C36B4061668B}" srcOrd="0" destOrd="0" presId="urn:microsoft.com/office/officeart/2008/layout/BendingPictureSemiTransparentText"/>
    <dgm:cxn modelId="{7A7F8CDC-37FD-4240-80AB-781DFBA467DB}" srcId="{451B6E2D-0C3C-4DD7-AC7C-A5C391901FDD}" destId="{939EF6EF-FB3E-4EA8-8660-1477C5C7CB6D}" srcOrd="4" destOrd="0" parTransId="{5E4BAC78-0946-4E16-AD28-19818FB2147F}" sibTransId="{37D2F8F4-7012-47AF-871A-AC0A13DAD70B}"/>
    <dgm:cxn modelId="{15190BEA-14CF-414A-8822-EB955EBF9CFE}" srcId="{451B6E2D-0C3C-4DD7-AC7C-A5C391901FDD}" destId="{861C3A4F-4974-4F99-A95D-84F25C7B1080}" srcOrd="2" destOrd="0" parTransId="{F80BB5D5-6938-4427-81B5-D480FA537FEE}" sibTransId="{DDBC7676-8F69-4E68-813B-E23E0F931044}"/>
    <dgm:cxn modelId="{9C4259F9-62B4-4741-AA75-8ECB22DA5EDD}" srcId="{451B6E2D-0C3C-4DD7-AC7C-A5C391901FDD}" destId="{21FCCD88-2379-497B-BD8D-F8FCEA1AC88D}" srcOrd="1" destOrd="0" parTransId="{2EEB9F06-AFB8-46C0-9B4C-4C26EAB01155}" sibTransId="{0F51CE10-E868-448E-A700-BAFD9A186FB6}"/>
    <dgm:cxn modelId="{2B8258FB-735D-4021-9B59-7865CFA48B4D}" type="presOf" srcId="{CD3ACB17-02BF-44EE-901C-7FFC5E251912}" destId="{7EE61E1E-9960-433D-BCC4-8233EFEA17D3}" srcOrd="0" destOrd="0" presId="urn:microsoft.com/office/officeart/2008/layout/BendingPictureSemiTransparentText"/>
    <dgm:cxn modelId="{1536AD08-87E4-4E4A-8A13-5B2F02F9E20E}" type="presParOf" srcId="{2A373505-01B3-4E00-8967-ABF2700AC231}" destId="{E355E4AE-730F-43F8-BB3B-B2A895F8ED89}" srcOrd="0" destOrd="0" presId="urn:microsoft.com/office/officeart/2008/layout/BendingPictureSemiTransparentText"/>
    <dgm:cxn modelId="{97EB880C-5F00-40C0-9C52-E790232FBE7A}" type="presParOf" srcId="{E355E4AE-730F-43F8-BB3B-B2A895F8ED89}" destId="{30428864-E891-41CA-94F6-B4AC82505720}" srcOrd="0" destOrd="0" presId="urn:microsoft.com/office/officeart/2008/layout/BendingPictureSemiTransparentText"/>
    <dgm:cxn modelId="{AE4B61AF-DCAA-4027-8B83-8C4C181D1FCB}" type="presParOf" srcId="{E355E4AE-730F-43F8-BB3B-B2A895F8ED89}" destId="{9A398B3D-D8D7-4057-AF7B-EDB01C27A6E1}" srcOrd="1" destOrd="0" presId="urn:microsoft.com/office/officeart/2008/layout/BendingPictureSemiTransparentText"/>
    <dgm:cxn modelId="{9BA326DE-94A7-4FC9-AF3D-C8368CF5494D}" type="presParOf" srcId="{2A373505-01B3-4E00-8967-ABF2700AC231}" destId="{AA0F3F14-0CD0-4FF2-9DC1-64EDCD34D108}" srcOrd="1" destOrd="0" presId="urn:microsoft.com/office/officeart/2008/layout/BendingPictureSemiTransparentText"/>
    <dgm:cxn modelId="{3AB61771-5413-4FB6-870C-39F92FA76970}" type="presParOf" srcId="{2A373505-01B3-4E00-8967-ABF2700AC231}" destId="{516933D3-B05F-462E-8A06-6C64557223DD}" srcOrd="2" destOrd="0" presId="urn:microsoft.com/office/officeart/2008/layout/BendingPictureSemiTransparentText"/>
    <dgm:cxn modelId="{A9CE72DE-65B3-4298-81F8-3306A2F00B6D}" type="presParOf" srcId="{516933D3-B05F-462E-8A06-6C64557223DD}" destId="{B3DE2FB9-A8CD-450E-8809-8646BEDCA0BA}" srcOrd="0" destOrd="0" presId="urn:microsoft.com/office/officeart/2008/layout/BendingPictureSemiTransparentText"/>
    <dgm:cxn modelId="{9C612C6F-4720-424C-ADE6-E4C66C336107}" type="presParOf" srcId="{516933D3-B05F-462E-8A06-6C64557223DD}" destId="{A7FA92DA-D43F-4E1E-B4F4-3E3AD8A64EA9}" srcOrd="1" destOrd="0" presId="urn:microsoft.com/office/officeart/2008/layout/BendingPictureSemiTransparentText"/>
    <dgm:cxn modelId="{B6270638-4F3E-4AEE-A78E-AD6FFEF0AE9B}" type="presParOf" srcId="{2A373505-01B3-4E00-8967-ABF2700AC231}" destId="{A3B355CA-CC22-417D-9E59-37FDCCB7FA1D}" srcOrd="3" destOrd="0" presId="urn:microsoft.com/office/officeart/2008/layout/BendingPictureSemiTransparentText"/>
    <dgm:cxn modelId="{E267DA99-2E73-4FB6-A502-C2B168DB7948}" type="presParOf" srcId="{2A373505-01B3-4E00-8967-ABF2700AC231}" destId="{516F1B55-415C-4E57-80AF-92116D293E6B}" srcOrd="4" destOrd="0" presId="urn:microsoft.com/office/officeart/2008/layout/BendingPictureSemiTransparentText"/>
    <dgm:cxn modelId="{A76BAFEF-FA2D-4956-B51A-6B3FBD7C6728}" type="presParOf" srcId="{516F1B55-415C-4E57-80AF-92116D293E6B}" destId="{717AEFD0-B29B-45C6-936C-08CFD89BEA81}" srcOrd="0" destOrd="0" presId="urn:microsoft.com/office/officeart/2008/layout/BendingPictureSemiTransparentText"/>
    <dgm:cxn modelId="{C2266207-BEBF-41DB-A5C3-5B8A593F806F}" type="presParOf" srcId="{516F1B55-415C-4E57-80AF-92116D293E6B}" destId="{B035BAFF-8D20-4D36-9E55-423C004179C9}" srcOrd="1" destOrd="0" presId="urn:microsoft.com/office/officeart/2008/layout/BendingPictureSemiTransparentText"/>
    <dgm:cxn modelId="{DCA35562-597D-49C3-94D0-38BE8B733101}" type="presParOf" srcId="{2A373505-01B3-4E00-8967-ABF2700AC231}" destId="{947C8122-5B90-4D56-8864-1F87AE741EDE}" srcOrd="5" destOrd="0" presId="urn:microsoft.com/office/officeart/2008/layout/BendingPictureSemiTransparentText"/>
    <dgm:cxn modelId="{08C8B8BB-18DF-4702-9AFA-EF89CD923182}" type="presParOf" srcId="{2A373505-01B3-4E00-8967-ABF2700AC231}" destId="{C48A21F9-B3A1-4730-B8BF-E7CE5CDF2827}" srcOrd="6" destOrd="0" presId="urn:microsoft.com/office/officeart/2008/layout/BendingPictureSemiTransparentText"/>
    <dgm:cxn modelId="{49AFDA55-75DD-418B-B316-35085CBBB755}" type="presParOf" srcId="{C48A21F9-B3A1-4730-B8BF-E7CE5CDF2827}" destId="{B0A43AE7-7C19-4F68-B02E-8645A835800A}" srcOrd="0" destOrd="0" presId="urn:microsoft.com/office/officeart/2008/layout/BendingPictureSemiTransparentText"/>
    <dgm:cxn modelId="{85717904-3A4D-4E1D-B725-671003C4C365}" type="presParOf" srcId="{C48A21F9-B3A1-4730-B8BF-E7CE5CDF2827}" destId="{8E564219-DCF6-426A-A665-C36B4061668B}" srcOrd="1" destOrd="0" presId="urn:microsoft.com/office/officeart/2008/layout/BendingPictureSemiTransparentText"/>
    <dgm:cxn modelId="{4C3D50B3-93A9-44DA-9E4E-59B50AA9DA99}" type="presParOf" srcId="{2A373505-01B3-4E00-8967-ABF2700AC231}" destId="{4F51C7F2-10A9-42CC-AF82-52F2968E3205}" srcOrd="7" destOrd="0" presId="urn:microsoft.com/office/officeart/2008/layout/BendingPictureSemiTransparentText"/>
    <dgm:cxn modelId="{24363F5B-E77E-47B0-B777-CEBF58441119}" type="presParOf" srcId="{2A373505-01B3-4E00-8967-ABF2700AC231}" destId="{40E7F198-99CC-450C-830A-0630211760BE}" srcOrd="8" destOrd="0" presId="urn:microsoft.com/office/officeart/2008/layout/BendingPictureSemiTransparentText"/>
    <dgm:cxn modelId="{03A1A6C7-87C5-4772-AB28-AD0B3E09639C}" type="presParOf" srcId="{40E7F198-99CC-450C-830A-0630211760BE}" destId="{4762AB48-7102-4E83-A794-8A95C327ECCD}" srcOrd="0" destOrd="0" presId="urn:microsoft.com/office/officeart/2008/layout/BendingPictureSemiTransparentText"/>
    <dgm:cxn modelId="{C32E8866-EF0F-45FC-A3FE-F3C8C25C0219}" type="presParOf" srcId="{40E7F198-99CC-450C-830A-0630211760BE}" destId="{D940C5BD-FDF4-4048-9311-E88DFBDF9A08}" srcOrd="1" destOrd="0" presId="urn:microsoft.com/office/officeart/2008/layout/BendingPictureSemiTransparentText"/>
    <dgm:cxn modelId="{F8F05D25-24D1-40EA-AF95-CE24EC5B1CC5}" type="presParOf" srcId="{2A373505-01B3-4E00-8967-ABF2700AC231}" destId="{B3288265-5725-48F1-B526-A9966F2A8949}" srcOrd="9" destOrd="0" presId="urn:microsoft.com/office/officeart/2008/layout/BendingPictureSemiTransparentText"/>
    <dgm:cxn modelId="{C6DC17AB-2F4F-4823-AA11-09299928F09F}" type="presParOf" srcId="{2A373505-01B3-4E00-8967-ABF2700AC231}" destId="{95C1D187-745A-42B2-8382-19E304FC4F51}" srcOrd="10" destOrd="0" presId="urn:microsoft.com/office/officeart/2008/layout/BendingPictureSemiTransparentText"/>
    <dgm:cxn modelId="{287EBCF0-AC16-4C1A-942B-EE17E75838D2}" type="presParOf" srcId="{95C1D187-745A-42B2-8382-19E304FC4F51}" destId="{BDB16C08-A53F-475B-A122-F09FB50EE1FF}" srcOrd="0" destOrd="0" presId="urn:microsoft.com/office/officeart/2008/layout/BendingPictureSemiTransparentText"/>
    <dgm:cxn modelId="{39125D73-9361-4805-9892-9AB3561CE967}" type="presParOf" srcId="{95C1D187-745A-42B2-8382-19E304FC4F51}" destId="{7EE61E1E-9960-433D-BCC4-8233EFEA17D3}" srcOrd="1" destOrd="0" presId="urn:microsoft.com/office/officeart/2008/layout/BendingPictureSemiTransparentText"/>
    <dgm:cxn modelId="{88B16D0E-433F-4D66-99BA-EBCF6C8CB033}" type="presParOf" srcId="{2A373505-01B3-4E00-8967-ABF2700AC231}" destId="{9D2FF4BF-D412-41C1-856F-190B7E792824}" srcOrd="11" destOrd="0" presId="urn:microsoft.com/office/officeart/2008/layout/BendingPictureSemiTransparentText"/>
    <dgm:cxn modelId="{9285EC6C-7449-4A8B-B025-69C8B02C9E42}" type="presParOf" srcId="{2A373505-01B3-4E00-8967-ABF2700AC231}" destId="{3959708E-6188-4898-9D4E-F76581B32F96}" srcOrd="12" destOrd="0" presId="urn:microsoft.com/office/officeart/2008/layout/BendingPictureSemiTransparentText"/>
    <dgm:cxn modelId="{B95231AE-20A7-463C-A5B5-74C29236A8AA}" type="presParOf" srcId="{3959708E-6188-4898-9D4E-F76581B32F96}" destId="{8B4C3E57-D86E-49E0-ACED-09C874C90679}" srcOrd="0" destOrd="0" presId="urn:microsoft.com/office/officeart/2008/layout/BendingPictureSemiTransparentText"/>
    <dgm:cxn modelId="{59E32682-6997-43B7-91EE-377E29641B88}" type="presParOf" srcId="{3959708E-6188-4898-9D4E-F76581B32F96}" destId="{C2BEF920-04BB-40FD-BE3C-A3C170C37F24}" srcOrd="1" destOrd="0" presId="urn:microsoft.com/office/officeart/2008/layout/BendingPictureSemiTransparentText"/>
    <dgm:cxn modelId="{0DD3DA68-884E-4312-B798-041642B240C7}" type="presParOf" srcId="{2A373505-01B3-4E00-8967-ABF2700AC231}" destId="{76DBD8EA-64B7-4F7C-979F-CED381CEE89E}" srcOrd="13" destOrd="0" presId="urn:microsoft.com/office/officeart/2008/layout/BendingPictureSemiTransparentText"/>
    <dgm:cxn modelId="{494A4555-D3BC-47B7-A43B-7FCAECAAF0D8}" type="presParOf" srcId="{2A373505-01B3-4E00-8967-ABF2700AC231}" destId="{99361E4A-887D-4DE5-9362-5B1F6FD2D10B}" srcOrd="14" destOrd="0" presId="urn:microsoft.com/office/officeart/2008/layout/BendingPictureSemiTransparentText"/>
    <dgm:cxn modelId="{6A68F3EE-1AC2-45CA-B469-CDEDE4AC211B}" type="presParOf" srcId="{99361E4A-887D-4DE5-9362-5B1F6FD2D10B}" destId="{1CF6F5A1-A6EF-4171-844B-E993FE7D62E4}" srcOrd="0" destOrd="0" presId="urn:microsoft.com/office/officeart/2008/layout/BendingPictureSemiTransparentText"/>
    <dgm:cxn modelId="{D5B44285-E5BB-4D6D-989B-CA8F03DC5902}" type="presParOf" srcId="{99361E4A-887D-4DE5-9362-5B1F6FD2D10B}" destId="{90ABC2CC-31DE-4803-A35D-F8BE6506EA4C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D7767B4-9C68-4C56-ADF6-A9BF292259FD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D717ABE9-DFCC-445B-AEB3-39515731F5EB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4454AB00-9CBF-48F3-9DC9-B44E9F5B95FA}" type="parTrans" cxnId="{77B8E3D7-A8D1-491F-AB9F-05BB9C342AD0}">
      <dgm:prSet/>
      <dgm:spPr/>
      <dgm:t>
        <a:bodyPr/>
        <a:lstStyle/>
        <a:p>
          <a:endParaRPr lang="zh-CN" altLang="en-US"/>
        </a:p>
      </dgm:t>
    </dgm:pt>
    <dgm:pt modelId="{319F15A5-3B50-437B-A3FB-6BE4DB743E36}" type="sibTrans" cxnId="{77B8E3D7-A8D1-491F-AB9F-05BB9C342AD0}">
      <dgm:prSet/>
      <dgm:spPr/>
      <dgm:t>
        <a:bodyPr/>
        <a:lstStyle/>
        <a:p>
          <a:endParaRPr lang="zh-CN" altLang="en-US"/>
        </a:p>
      </dgm:t>
    </dgm:pt>
    <dgm:pt modelId="{3E7BA1D2-6661-4C22-9615-BF00CA0E4751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EAD12A79-6356-493D-A0F3-FEA27EB9CCCF}" type="parTrans" cxnId="{81C8788B-87AD-410D-A6D3-7D60C4990CAF}">
      <dgm:prSet/>
      <dgm:spPr/>
      <dgm:t>
        <a:bodyPr/>
        <a:lstStyle/>
        <a:p>
          <a:endParaRPr lang="zh-CN" altLang="en-US"/>
        </a:p>
      </dgm:t>
    </dgm:pt>
    <dgm:pt modelId="{CDF90D0B-C57E-4137-9414-4666D773D23D}" type="sibTrans" cxnId="{81C8788B-87AD-410D-A6D3-7D60C4990CAF}">
      <dgm:prSet/>
      <dgm:spPr/>
      <dgm:t>
        <a:bodyPr/>
        <a:lstStyle/>
        <a:p>
          <a:endParaRPr lang="zh-CN" altLang="en-US"/>
        </a:p>
      </dgm:t>
    </dgm:pt>
    <dgm:pt modelId="{89C1C32A-5A24-40E1-AB53-F74F5F1E6FC8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48EBCD88-0FAD-49CD-8098-C253D8F00DC9}" type="parTrans" cxnId="{FB4AE800-D0A5-4DED-87CE-147BD4879CB5}">
      <dgm:prSet/>
      <dgm:spPr/>
      <dgm:t>
        <a:bodyPr/>
        <a:lstStyle/>
        <a:p>
          <a:endParaRPr lang="zh-CN" altLang="en-US"/>
        </a:p>
      </dgm:t>
    </dgm:pt>
    <dgm:pt modelId="{C665C211-CEE9-402A-A129-87C95A9E1033}" type="sibTrans" cxnId="{FB4AE800-D0A5-4DED-87CE-147BD4879CB5}">
      <dgm:prSet/>
      <dgm:spPr/>
      <dgm:t>
        <a:bodyPr/>
        <a:lstStyle/>
        <a:p>
          <a:endParaRPr lang="zh-CN" altLang="en-US"/>
        </a:p>
      </dgm:t>
    </dgm:pt>
    <dgm:pt modelId="{E4FE17DF-C441-4A32-BCD5-04E7EA166404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A6D35E41-3B06-410D-9C2D-80EF52A9B9D1}" type="parTrans" cxnId="{E25BD06F-5B06-454C-8C0A-E7193926CD21}">
      <dgm:prSet/>
      <dgm:spPr/>
      <dgm:t>
        <a:bodyPr/>
        <a:lstStyle/>
        <a:p>
          <a:endParaRPr lang="zh-CN" altLang="en-US"/>
        </a:p>
      </dgm:t>
    </dgm:pt>
    <dgm:pt modelId="{CC5E2601-B40C-4174-91B5-27FD2827C993}" type="sibTrans" cxnId="{E25BD06F-5B06-454C-8C0A-E7193926CD21}">
      <dgm:prSet/>
      <dgm:spPr/>
      <dgm:t>
        <a:bodyPr/>
        <a:lstStyle/>
        <a:p>
          <a:endParaRPr lang="zh-CN" altLang="en-US"/>
        </a:p>
      </dgm:t>
    </dgm:pt>
    <dgm:pt modelId="{85BDD50B-03A0-4E63-8D47-A57BFD112C15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604F916A-25A9-4928-A1FE-E1A427A1D214}" type="parTrans" cxnId="{9299261D-A158-4CE9-AD7F-EBEFC5608628}">
      <dgm:prSet/>
      <dgm:spPr/>
      <dgm:t>
        <a:bodyPr/>
        <a:lstStyle/>
        <a:p>
          <a:endParaRPr lang="zh-CN" altLang="en-US"/>
        </a:p>
      </dgm:t>
    </dgm:pt>
    <dgm:pt modelId="{31532A82-C583-4EDD-8800-7D9A621D9F4A}" type="sibTrans" cxnId="{9299261D-A158-4CE9-AD7F-EBEFC5608628}">
      <dgm:prSet/>
      <dgm:spPr/>
      <dgm:t>
        <a:bodyPr/>
        <a:lstStyle/>
        <a:p>
          <a:endParaRPr lang="zh-CN" altLang="en-US"/>
        </a:p>
      </dgm:t>
    </dgm:pt>
    <dgm:pt modelId="{BE9D18FF-5BA2-4C9D-9C2E-BDC59C690D64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4C963945-943F-4679-9722-2DB6C172B415}" type="parTrans" cxnId="{B165B623-A84F-4C46-B958-22B6656CC373}">
      <dgm:prSet/>
      <dgm:spPr/>
      <dgm:t>
        <a:bodyPr/>
        <a:lstStyle/>
        <a:p>
          <a:endParaRPr lang="zh-CN" altLang="en-US"/>
        </a:p>
      </dgm:t>
    </dgm:pt>
    <dgm:pt modelId="{A3DE085E-802D-4069-9596-988DF5D04C34}" type="sibTrans" cxnId="{B165B623-A84F-4C46-B958-22B6656CC373}">
      <dgm:prSet/>
      <dgm:spPr/>
      <dgm:t>
        <a:bodyPr/>
        <a:lstStyle/>
        <a:p>
          <a:endParaRPr lang="zh-CN" altLang="en-US"/>
        </a:p>
      </dgm:t>
    </dgm:pt>
    <dgm:pt modelId="{D35B946B-37B9-42AF-AC92-B98A474E4AB5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81EF4AE9-235A-466A-9894-22EBA065C193}" type="parTrans" cxnId="{2997EBA5-58FB-40C9-8CCC-73ED7A6A6001}">
      <dgm:prSet/>
      <dgm:spPr/>
      <dgm:t>
        <a:bodyPr/>
        <a:lstStyle/>
        <a:p>
          <a:endParaRPr lang="zh-CN" altLang="en-US"/>
        </a:p>
      </dgm:t>
    </dgm:pt>
    <dgm:pt modelId="{055DB309-5BEE-4411-A6EB-B52C58FAF44E}" type="sibTrans" cxnId="{2997EBA5-58FB-40C9-8CCC-73ED7A6A6001}">
      <dgm:prSet/>
      <dgm:spPr/>
      <dgm:t>
        <a:bodyPr/>
        <a:lstStyle/>
        <a:p>
          <a:endParaRPr lang="zh-CN" altLang="en-US"/>
        </a:p>
      </dgm:t>
    </dgm:pt>
    <dgm:pt modelId="{2AD9D985-3953-4145-A9B6-DEDDB1FDFC6C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3F2FEEB2-02C9-454D-B21D-98DA51B86399}" type="sibTrans" cxnId="{7085E6DA-8C7B-415E-8613-410362EA65DA}">
      <dgm:prSet/>
      <dgm:spPr/>
      <dgm:t>
        <a:bodyPr/>
        <a:lstStyle/>
        <a:p>
          <a:endParaRPr lang="zh-CN" altLang="en-US"/>
        </a:p>
      </dgm:t>
    </dgm:pt>
    <dgm:pt modelId="{1AD5244D-3162-48B3-AA21-37E6F2357EAF}" type="parTrans" cxnId="{7085E6DA-8C7B-415E-8613-410362EA65DA}">
      <dgm:prSet/>
      <dgm:spPr/>
      <dgm:t>
        <a:bodyPr/>
        <a:lstStyle/>
        <a:p>
          <a:endParaRPr lang="zh-CN" altLang="en-US"/>
        </a:p>
      </dgm:t>
    </dgm:pt>
    <dgm:pt modelId="{2C293DB3-D0FB-4E7F-AFCC-6E8E42CF5A9C}" type="pres">
      <dgm:prSet presAssocID="{FD7767B4-9C68-4C56-ADF6-A9BF292259FD}" presName="Name0" presStyleCnt="0">
        <dgm:presLayoutVars>
          <dgm:dir/>
          <dgm:resizeHandles val="exact"/>
        </dgm:presLayoutVars>
      </dgm:prSet>
      <dgm:spPr/>
    </dgm:pt>
    <dgm:pt modelId="{C5898644-EB99-4C4F-B997-A7B3B725092D}" type="pres">
      <dgm:prSet presAssocID="{D717ABE9-DFCC-445B-AEB3-39515731F5EB}" presName="composite" presStyleCnt="0"/>
      <dgm:spPr/>
    </dgm:pt>
    <dgm:pt modelId="{E608C6D2-DAE6-41F1-A7F0-FCED9FEAD585}" type="pres">
      <dgm:prSet presAssocID="{D717ABE9-DFCC-445B-AEB3-39515731F5EB}" presName="rect1" presStyleLbl="bgShp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8733752D-4B8B-4E9F-BD84-F4E0AF917409}" type="pres">
      <dgm:prSet presAssocID="{D717ABE9-DFCC-445B-AEB3-39515731F5EB}" presName="rect2" presStyleLbl="trBgShp" presStyleIdx="0" presStyleCnt="8">
        <dgm:presLayoutVars>
          <dgm:bulletEnabled val="1"/>
        </dgm:presLayoutVars>
      </dgm:prSet>
      <dgm:spPr/>
    </dgm:pt>
    <dgm:pt modelId="{5C70D135-65DD-4592-BEE3-6BAF65C1091A}" type="pres">
      <dgm:prSet presAssocID="{319F15A5-3B50-437B-A3FB-6BE4DB743E36}" presName="sibTrans" presStyleCnt="0"/>
      <dgm:spPr/>
    </dgm:pt>
    <dgm:pt modelId="{F9BEB12A-844E-4EED-851C-65EAD578FC3D}" type="pres">
      <dgm:prSet presAssocID="{3E7BA1D2-6661-4C22-9615-BF00CA0E4751}" presName="composite" presStyleCnt="0"/>
      <dgm:spPr/>
    </dgm:pt>
    <dgm:pt modelId="{E893768C-A3BD-4A91-BA1F-52B4D70946E2}" type="pres">
      <dgm:prSet presAssocID="{3E7BA1D2-6661-4C22-9615-BF00CA0E4751}" presName="rect1" presStyleLbl="bgShp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8514C62F-7314-443B-A5DF-682391FF3DA7}" type="pres">
      <dgm:prSet presAssocID="{3E7BA1D2-6661-4C22-9615-BF00CA0E4751}" presName="rect2" presStyleLbl="trBgShp" presStyleIdx="1" presStyleCnt="8">
        <dgm:presLayoutVars>
          <dgm:bulletEnabled val="1"/>
        </dgm:presLayoutVars>
      </dgm:prSet>
      <dgm:spPr/>
    </dgm:pt>
    <dgm:pt modelId="{48C414B5-1CA8-4779-B6C4-3BA86985B57A}" type="pres">
      <dgm:prSet presAssocID="{CDF90D0B-C57E-4137-9414-4666D773D23D}" presName="sibTrans" presStyleCnt="0"/>
      <dgm:spPr/>
    </dgm:pt>
    <dgm:pt modelId="{4BCC10E8-D625-4524-B396-CAE75696C927}" type="pres">
      <dgm:prSet presAssocID="{89C1C32A-5A24-40E1-AB53-F74F5F1E6FC8}" presName="composite" presStyleCnt="0"/>
      <dgm:spPr/>
    </dgm:pt>
    <dgm:pt modelId="{A21B8551-CC61-43F1-BB17-6DB7F212B299}" type="pres">
      <dgm:prSet presAssocID="{89C1C32A-5A24-40E1-AB53-F74F5F1E6FC8}" presName="rect1" presStyleLbl="bgShp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B1B4CF63-6359-4D7B-8653-5AFCF35A5B40}" type="pres">
      <dgm:prSet presAssocID="{89C1C32A-5A24-40E1-AB53-F74F5F1E6FC8}" presName="rect2" presStyleLbl="trBgShp" presStyleIdx="2" presStyleCnt="8">
        <dgm:presLayoutVars>
          <dgm:bulletEnabled val="1"/>
        </dgm:presLayoutVars>
      </dgm:prSet>
      <dgm:spPr/>
    </dgm:pt>
    <dgm:pt modelId="{FA49C59E-B395-46FB-AA3A-3AE021541066}" type="pres">
      <dgm:prSet presAssocID="{C665C211-CEE9-402A-A129-87C95A9E1033}" presName="sibTrans" presStyleCnt="0"/>
      <dgm:spPr/>
    </dgm:pt>
    <dgm:pt modelId="{0BC73454-EA21-4F12-B6E5-5FB9D7B485DB}" type="pres">
      <dgm:prSet presAssocID="{E4FE17DF-C441-4A32-BCD5-04E7EA166404}" presName="composite" presStyleCnt="0"/>
      <dgm:spPr/>
    </dgm:pt>
    <dgm:pt modelId="{C5AD3292-C6A9-482E-8379-A8308DD2B563}" type="pres">
      <dgm:prSet presAssocID="{E4FE17DF-C441-4A32-BCD5-04E7EA166404}" presName="rect1" presStyleLbl="bgShp" presStyleIdx="3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1B1E5BCA-8B0D-4C5B-BDCE-FEB6B3420FB2}" type="pres">
      <dgm:prSet presAssocID="{E4FE17DF-C441-4A32-BCD5-04E7EA166404}" presName="rect2" presStyleLbl="trBgShp" presStyleIdx="3" presStyleCnt="8">
        <dgm:presLayoutVars>
          <dgm:bulletEnabled val="1"/>
        </dgm:presLayoutVars>
      </dgm:prSet>
      <dgm:spPr/>
    </dgm:pt>
    <dgm:pt modelId="{5ACF2AD0-4A25-4D6F-AAD9-88A7E191DE2A}" type="pres">
      <dgm:prSet presAssocID="{CC5E2601-B40C-4174-91B5-27FD2827C993}" presName="sibTrans" presStyleCnt="0"/>
      <dgm:spPr/>
    </dgm:pt>
    <dgm:pt modelId="{97BE6930-7850-4B5E-BBC4-BEDED8CAFFAA}" type="pres">
      <dgm:prSet presAssocID="{85BDD50B-03A0-4E63-8D47-A57BFD112C15}" presName="composite" presStyleCnt="0"/>
      <dgm:spPr/>
    </dgm:pt>
    <dgm:pt modelId="{4AAF5381-EA14-4BA0-83AF-3854F1999963}" type="pres">
      <dgm:prSet presAssocID="{85BDD50B-03A0-4E63-8D47-A57BFD112C15}" presName="rect1" presStyleLbl="bgShp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0440A541-774D-4913-84FF-EE138D067F38}" type="pres">
      <dgm:prSet presAssocID="{85BDD50B-03A0-4E63-8D47-A57BFD112C15}" presName="rect2" presStyleLbl="trBgShp" presStyleIdx="4" presStyleCnt="8">
        <dgm:presLayoutVars>
          <dgm:bulletEnabled val="1"/>
        </dgm:presLayoutVars>
      </dgm:prSet>
      <dgm:spPr/>
    </dgm:pt>
    <dgm:pt modelId="{23338EFE-A454-4489-BAAE-BBE349FBEB80}" type="pres">
      <dgm:prSet presAssocID="{31532A82-C583-4EDD-8800-7D9A621D9F4A}" presName="sibTrans" presStyleCnt="0"/>
      <dgm:spPr/>
    </dgm:pt>
    <dgm:pt modelId="{49ACB5CA-C210-4F41-A7DA-520C6DC9BC41}" type="pres">
      <dgm:prSet presAssocID="{2AD9D985-3953-4145-A9B6-DEDDB1FDFC6C}" presName="composite" presStyleCnt="0"/>
      <dgm:spPr/>
    </dgm:pt>
    <dgm:pt modelId="{BF6D0445-492A-4E2C-BD49-CBA590319E8D}" type="pres">
      <dgm:prSet presAssocID="{2AD9D985-3953-4145-A9B6-DEDDB1FDFC6C}" presName="rect1" presStyleLbl="bgShp" presStyleIdx="5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73A0DCC6-B455-4BD4-8673-43D9E76BD0B9}" type="pres">
      <dgm:prSet presAssocID="{2AD9D985-3953-4145-A9B6-DEDDB1FDFC6C}" presName="rect2" presStyleLbl="trBgShp" presStyleIdx="5" presStyleCnt="8">
        <dgm:presLayoutVars>
          <dgm:bulletEnabled val="1"/>
        </dgm:presLayoutVars>
      </dgm:prSet>
      <dgm:spPr/>
    </dgm:pt>
    <dgm:pt modelId="{32F8A097-8945-4EB5-B0C8-13CEC2864449}" type="pres">
      <dgm:prSet presAssocID="{3F2FEEB2-02C9-454D-B21D-98DA51B86399}" presName="sibTrans" presStyleCnt="0"/>
      <dgm:spPr/>
    </dgm:pt>
    <dgm:pt modelId="{61B15CBC-4EF9-48B4-9829-945D951BDD5D}" type="pres">
      <dgm:prSet presAssocID="{BE9D18FF-5BA2-4C9D-9C2E-BDC59C690D64}" presName="composite" presStyleCnt="0"/>
      <dgm:spPr/>
    </dgm:pt>
    <dgm:pt modelId="{DD056611-D43E-4673-8033-0D9DBB07A988}" type="pres">
      <dgm:prSet presAssocID="{BE9D18FF-5BA2-4C9D-9C2E-BDC59C690D64}" presName="rect1" presStyleLbl="bgShp" presStyleIdx="6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A0D5E29-2F56-4FD5-89CF-2752B7D383C0}" type="pres">
      <dgm:prSet presAssocID="{BE9D18FF-5BA2-4C9D-9C2E-BDC59C690D64}" presName="rect2" presStyleLbl="trBgShp" presStyleIdx="6" presStyleCnt="8">
        <dgm:presLayoutVars>
          <dgm:bulletEnabled val="1"/>
        </dgm:presLayoutVars>
      </dgm:prSet>
      <dgm:spPr/>
    </dgm:pt>
    <dgm:pt modelId="{C72CEE87-FB4C-4528-89B2-9DF9809C71D3}" type="pres">
      <dgm:prSet presAssocID="{A3DE085E-802D-4069-9596-988DF5D04C34}" presName="sibTrans" presStyleCnt="0"/>
      <dgm:spPr/>
    </dgm:pt>
    <dgm:pt modelId="{90CDDEEB-9D98-411F-810E-43B4B4CF067C}" type="pres">
      <dgm:prSet presAssocID="{D35B946B-37B9-42AF-AC92-B98A474E4AB5}" presName="composite" presStyleCnt="0"/>
      <dgm:spPr/>
    </dgm:pt>
    <dgm:pt modelId="{F87E082B-911F-4631-BE2C-012DD36167C1}" type="pres">
      <dgm:prSet presAssocID="{D35B946B-37B9-42AF-AC92-B98A474E4AB5}" presName="rect1" presStyleLbl="bgShp" presStyleIdx="7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513FB8FD-845F-4EA0-94A7-C45FD9A9505F}" type="pres">
      <dgm:prSet presAssocID="{D35B946B-37B9-42AF-AC92-B98A474E4AB5}" presName="rect2" presStyleLbl="trBgShp" presStyleIdx="7" presStyleCnt="8">
        <dgm:presLayoutVars>
          <dgm:bulletEnabled val="1"/>
        </dgm:presLayoutVars>
      </dgm:prSet>
      <dgm:spPr/>
    </dgm:pt>
  </dgm:ptLst>
  <dgm:cxnLst>
    <dgm:cxn modelId="{FB4AE800-D0A5-4DED-87CE-147BD4879CB5}" srcId="{FD7767B4-9C68-4C56-ADF6-A9BF292259FD}" destId="{89C1C32A-5A24-40E1-AB53-F74F5F1E6FC8}" srcOrd="2" destOrd="0" parTransId="{48EBCD88-0FAD-49CD-8098-C253D8F00DC9}" sibTransId="{C665C211-CEE9-402A-A129-87C95A9E1033}"/>
    <dgm:cxn modelId="{02C0240B-E8B2-4EC6-84C1-601ECC8899A0}" type="presOf" srcId="{3E7BA1D2-6661-4C22-9615-BF00CA0E4751}" destId="{8514C62F-7314-443B-A5DF-682391FF3DA7}" srcOrd="0" destOrd="0" presId="urn:microsoft.com/office/officeart/2008/layout/BendingPictureSemiTransparentText"/>
    <dgm:cxn modelId="{69FD5C0F-F7C6-4075-A4D9-4D66A05DB2EA}" type="presOf" srcId="{FD7767B4-9C68-4C56-ADF6-A9BF292259FD}" destId="{2C293DB3-D0FB-4E7F-AFCC-6E8E42CF5A9C}" srcOrd="0" destOrd="0" presId="urn:microsoft.com/office/officeart/2008/layout/BendingPictureSemiTransparentText"/>
    <dgm:cxn modelId="{9299261D-A158-4CE9-AD7F-EBEFC5608628}" srcId="{FD7767B4-9C68-4C56-ADF6-A9BF292259FD}" destId="{85BDD50B-03A0-4E63-8D47-A57BFD112C15}" srcOrd="4" destOrd="0" parTransId="{604F916A-25A9-4928-A1FE-E1A427A1D214}" sibTransId="{31532A82-C583-4EDD-8800-7D9A621D9F4A}"/>
    <dgm:cxn modelId="{B165B623-A84F-4C46-B958-22B6656CC373}" srcId="{FD7767B4-9C68-4C56-ADF6-A9BF292259FD}" destId="{BE9D18FF-5BA2-4C9D-9C2E-BDC59C690D64}" srcOrd="6" destOrd="0" parTransId="{4C963945-943F-4679-9722-2DB6C172B415}" sibTransId="{A3DE085E-802D-4069-9596-988DF5D04C34}"/>
    <dgm:cxn modelId="{8DD1EC42-32D9-4DF7-8F12-0737443FEF49}" type="presOf" srcId="{89C1C32A-5A24-40E1-AB53-F74F5F1E6FC8}" destId="{B1B4CF63-6359-4D7B-8653-5AFCF35A5B40}" srcOrd="0" destOrd="0" presId="urn:microsoft.com/office/officeart/2008/layout/BendingPictureSemiTransparentText"/>
    <dgm:cxn modelId="{18A34565-CFD4-4DBA-A51E-4808AD79C33F}" type="presOf" srcId="{E4FE17DF-C441-4A32-BCD5-04E7EA166404}" destId="{1B1E5BCA-8B0D-4C5B-BDCE-FEB6B3420FB2}" srcOrd="0" destOrd="0" presId="urn:microsoft.com/office/officeart/2008/layout/BendingPictureSemiTransparentText"/>
    <dgm:cxn modelId="{63B98A68-AF04-417C-A790-A060F9D0F653}" type="presOf" srcId="{85BDD50B-03A0-4E63-8D47-A57BFD112C15}" destId="{0440A541-774D-4913-84FF-EE138D067F38}" srcOrd="0" destOrd="0" presId="urn:microsoft.com/office/officeart/2008/layout/BendingPictureSemiTransparentText"/>
    <dgm:cxn modelId="{65E7F148-BCBE-48EB-8A92-9ABFFF0BB1EA}" type="presOf" srcId="{BE9D18FF-5BA2-4C9D-9C2E-BDC59C690D64}" destId="{9A0D5E29-2F56-4FD5-89CF-2752B7D383C0}" srcOrd="0" destOrd="0" presId="urn:microsoft.com/office/officeart/2008/layout/BendingPictureSemiTransparentText"/>
    <dgm:cxn modelId="{E25BD06F-5B06-454C-8C0A-E7193926CD21}" srcId="{FD7767B4-9C68-4C56-ADF6-A9BF292259FD}" destId="{E4FE17DF-C441-4A32-BCD5-04E7EA166404}" srcOrd="3" destOrd="0" parTransId="{A6D35E41-3B06-410D-9C2D-80EF52A9B9D1}" sibTransId="{CC5E2601-B40C-4174-91B5-27FD2827C993}"/>
    <dgm:cxn modelId="{7A5FC071-1FCA-4875-AFC0-DC6ED877C0D6}" type="presOf" srcId="{D35B946B-37B9-42AF-AC92-B98A474E4AB5}" destId="{513FB8FD-845F-4EA0-94A7-C45FD9A9505F}" srcOrd="0" destOrd="0" presId="urn:microsoft.com/office/officeart/2008/layout/BendingPictureSemiTransparentText"/>
    <dgm:cxn modelId="{D3DF1E76-EE85-45EF-B07C-FECBABDEFDBA}" type="presOf" srcId="{D717ABE9-DFCC-445B-AEB3-39515731F5EB}" destId="{8733752D-4B8B-4E9F-BD84-F4E0AF917409}" srcOrd="0" destOrd="0" presId="urn:microsoft.com/office/officeart/2008/layout/BendingPictureSemiTransparentText"/>
    <dgm:cxn modelId="{81C8788B-87AD-410D-A6D3-7D60C4990CAF}" srcId="{FD7767B4-9C68-4C56-ADF6-A9BF292259FD}" destId="{3E7BA1D2-6661-4C22-9615-BF00CA0E4751}" srcOrd="1" destOrd="0" parTransId="{EAD12A79-6356-493D-A0F3-FEA27EB9CCCF}" sibTransId="{CDF90D0B-C57E-4137-9414-4666D773D23D}"/>
    <dgm:cxn modelId="{2997EBA5-58FB-40C9-8CCC-73ED7A6A6001}" srcId="{FD7767B4-9C68-4C56-ADF6-A9BF292259FD}" destId="{D35B946B-37B9-42AF-AC92-B98A474E4AB5}" srcOrd="7" destOrd="0" parTransId="{81EF4AE9-235A-466A-9894-22EBA065C193}" sibTransId="{055DB309-5BEE-4411-A6EB-B52C58FAF44E}"/>
    <dgm:cxn modelId="{77B8E3D7-A8D1-491F-AB9F-05BB9C342AD0}" srcId="{FD7767B4-9C68-4C56-ADF6-A9BF292259FD}" destId="{D717ABE9-DFCC-445B-AEB3-39515731F5EB}" srcOrd="0" destOrd="0" parTransId="{4454AB00-9CBF-48F3-9DC9-B44E9F5B95FA}" sibTransId="{319F15A5-3B50-437B-A3FB-6BE4DB743E36}"/>
    <dgm:cxn modelId="{7085E6DA-8C7B-415E-8613-410362EA65DA}" srcId="{FD7767B4-9C68-4C56-ADF6-A9BF292259FD}" destId="{2AD9D985-3953-4145-A9B6-DEDDB1FDFC6C}" srcOrd="5" destOrd="0" parTransId="{1AD5244D-3162-48B3-AA21-37E6F2357EAF}" sibTransId="{3F2FEEB2-02C9-454D-B21D-98DA51B86399}"/>
    <dgm:cxn modelId="{D67AE3E6-53E8-40E1-A8BF-471703F66B30}" type="presOf" srcId="{2AD9D985-3953-4145-A9B6-DEDDB1FDFC6C}" destId="{73A0DCC6-B455-4BD4-8673-43D9E76BD0B9}" srcOrd="0" destOrd="0" presId="urn:microsoft.com/office/officeart/2008/layout/BendingPictureSemiTransparentText"/>
    <dgm:cxn modelId="{4F6A2310-385E-4BBA-B22F-126621AD3E09}" type="presParOf" srcId="{2C293DB3-D0FB-4E7F-AFCC-6E8E42CF5A9C}" destId="{C5898644-EB99-4C4F-B997-A7B3B725092D}" srcOrd="0" destOrd="0" presId="urn:microsoft.com/office/officeart/2008/layout/BendingPictureSemiTransparentText"/>
    <dgm:cxn modelId="{1B8DBD72-A9DE-4F4A-8D52-2CA969FDA41A}" type="presParOf" srcId="{C5898644-EB99-4C4F-B997-A7B3B725092D}" destId="{E608C6D2-DAE6-41F1-A7F0-FCED9FEAD585}" srcOrd="0" destOrd="0" presId="urn:microsoft.com/office/officeart/2008/layout/BendingPictureSemiTransparentText"/>
    <dgm:cxn modelId="{B7B8D7E0-1107-4BC9-9738-A55CEF7DD32B}" type="presParOf" srcId="{C5898644-EB99-4C4F-B997-A7B3B725092D}" destId="{8733752D-4B8B-4E9F-BD84-F4E0AF917409}" srcOrd="1" destOrd="0" presId="urn:microsoft.com/office/officeart/2008/layout/BendingPictureSemiTransparentText"/>
    <dgm:cxn modelId="{05FB13B3-14A5-4BBB-A6E0-1DF615B5D18F}" type="presParOf" srcId="{2C293DB3-D0FB-4E7F-AFCC-6E8E42CF5A9C}" destId="{5C70D135-65DD-4592-BEE3-6BAF65C1091A}" srcOrd="1" destOrd="0" presId="urn:microsoft.com/office/officeart/2008/layout/BendingPictureSemiTransparentText"/>
    <dgm:cxn modelId="{6B3C49C5-1D3A-4511-BC0A-831269BB4510}" type="presParOf" srcId="{2C293DB3-D0FB-4E7F-AFCC-6E8E42CF5A9C}" destId="{F9BEB12A-844E-4EED-851C-65EAD578FC3D}" srcOrd="2" destOrd="0" presId="urn:microsoft.com/office/officeart/2008/layout/BendingPictureSemiTransparentText"/>
    <dgm:cxn modelId="{89834F8F-BB48-4BE9-BF63-FAD97275040D}" type="presParOf" srcId="{F9BEB12A-844E-4EED-851C-65EAD578FC3D}" destId="{E893768C-A3BD-4A91-BA1F-52B4D70946E2}" srcOrd="0" destOrd="0" presId="urn:microsoft.com/office/officeart/2008/layout/BendingPictureSemiTransparentText"/>
    <dgm:cxn modelId="{208DF093-2EC3-42AC-8D52-0D1AAF6BAA5C}" type="presParOf" srcId="{F9BEB12A-844E-4EED-851C-65EAD578FC3D}" destId="{8514C62F-7314-443B-A5DF-682391FF3DA7}" srcOrd="1" destOrd="0" presId="urn:microsoft.com/office/officeart/2008/layout/BendingPictureSemiTransparentText"/>
    <dgm:cxn modelId="{8CE73C0F-DA4C-4448-A104-68F5670DED1A}" type="presParOf" srcId="{2C293DB3-D0FB-4E7F-AFCC-6E8E42CF5A9C}" destId="{48C414B5-1CA8-4779-B6C4-3BA86985B57A}" srcOrd="3" destOrd="0" presId="urn:microsoft.com/office/officeart/2008/layout/BendingPictureSemiTransparentText"/>
    <dgm:cxn modelId="{9C94E062-F8B8-4EC7-B3A4-0F0B4CF2A93C}" type="presParOf" srcId="{2C293DB3-D0FB-4E7F-AFCC-6E8E42CF5A9C}" destId="{4BCC10E8-D625-4524-B396-CAE75696C927}" srcOrd="4" destOrd="0" presId="urn:microsoft.com/office/officeart/2008/layout/BendingPictureSemiTransparentText"/>
    <dgm:cxn modelId="{B918D209-E82D-4317-B1D5-D549E9B4CDD1}" type="presParOf" srcId="{4BCC10E8-D625-4524-B396-CAE75696C927}" destId="{A21B8551-CC61-43F1-BB17-6DB7F212B299}" srcOrd="0" destOrd="0" presId="urn:microsoft.com/office/officeart/2008/layout/BendingPictureSemiTransparentText"/>
    <dgm:cxn modelId="{BF0F4AFC-1DF9-45BD-970B-349A4E339A13}" type="presParOf" srcId="{4BCC10E8-D625-4524-B396-CAE75696C927}" destId="{B1B4CF63-6359-4D7B-8653-5AFCF35A5B40}" srcOrd="1" destOrd="0" presId="urn:microsoft.com/office/officeart/2008/layout/BendingPictureSemiTransparentText"/>
    <dgm:cxn modelId="{88675AF1-F5A5-49DD-9F8C-29204E115A69}" type="presParOf" srcId="{2C293DB3-D0FB-4E7F-AFCC-6E8E42CF5A9C}" destId="{FA49C59E-B395-46FB-AA3A-3AE021541066}" srcOrd="5" destOrd="0" presId="urn:microsoft.com/office/officeart/2008/layout/BendingPictureSemiTransparentText"/>
    <dgm:cxn modelId="{D69EF40C-0158-4D02-A6A4-09D48BD40715}" type="presParOf" srcId="{2C293DB3-D0FB-4E7F-AFCC-6E8E42CF5A9C}" destId="{0BC73454-EA21-4F12-B6E5-5FB9D7B485DB}" srcOrd="6" destOrd="0" presId="urn:microsoft.com/office/officeart/2008/layout/BendingPictureSemiTransparentText"/>
    <dgm:cxn modelId="{F77C1E98-B3BE-4B2E-9172-C0038F819364}" type="presParOf" srcId="{0BC73454-EA21-4F12-B6E5-5FB9D7B485DB}" destId="{C5AD3292-C6A9-482E-8379-A8308DD2B563}" srcOrd="0" destOrd="0" presId="urn:microsoft.com/office/officeart/2008/layout/BendingPictureSemiTransparentText"/>
    <dgm:cxn modelId="{264F3455-9EE9-4A3F-8B99-FA2FC690E2EE}" type="presParOf" srcId="{0BC73454-EA21-4F12-B6E5-5FB9D7B485DB}" destId="{1B1E5BCA-8B0D-4C5B-BDCE-FEB6B3420FB2}" srcOrd="1" destOrd="0" presId="urn:microsoft.com/office/officeart/2008/layout/BendingPictureSemiTransparentText"/>
    <dgm:cxn modelId="{1A417D92-8DC2-4EFB-B1E0-2832298221C9}" type="presParOf" srcId="{2C293DB3-D0FB-4E7F-AFCC-6E8E42CF5A9C}" destId="{5ACF2AD0-4A25-4D6F-AAD9-88A7E191DE2A}" srcOrd="7" destOrd="0" presId="urn:microsoft.com/office/officeart/2008/layout/BendingPictureSemiTransparentText"/>
    <dgm:cxn modelId="{E2B9EDB2-EC4A-4754-A754-9A1AC3DE0D05}" type="presParOf" srcId="{2C293DB3-D0FB-4E7F-AFCC-6E8E42CF5A9C}" destId="{97BE6930-7850-4B5E-BBC4-BEDED8CAFFAA}" srcOrd="8" destOrd="0" presId="urn:microsoft.com/office/officeart/2008/layout/BendingPictureSemiTransparentText"/>
    <dgm:cxn modelId="{04B698FD-13DA-439C-A1F5-8CF58CDC91F9}" type="presParOf" srcId="{97BE6930-7850-4B5E-BBC4-BEDED8CAFFAA}" destId="{4AAF5381-EA14-4BA0-83AF-3854F1999963}" srcOrd="0" destOrd="0" presId="urn:microsoft.com/office/officeart/2008/layout/BendingPictureSemiTransparentText"/>
    <dgm:cxn modelId="{56BF451D-36C2-4676-9B8F-D273B3015273}" type="presParOf" srcId="{97BE6930-7850-4B5E-BBC4-BEDED8CAFFAA}" destId="{0440A541-774D-4913-84FF-EE138D067F38}" srcOrd="1" destOrd="0" presId="urn:microsoft.com/office/officeart/2008/layout/BendingPictureSemiTransparentText"/>
    <dgm:cxn modelId="{74A45134-5E09-4817-8C00-F4583839E9DE}" type="presParOf" srcId="{2C293DB3-D0FB-4E7F-AFCC-6E8E42CF5A9C}" destId="{23338EFE-A454-4489-BAAE-BBE349FBEB80}" srcOrd="9" destOrd="0" presId="urn:microsoft.com/office/officeart/2008/layout/BendingPictureSemiTransparentText"/>
    <dgm:cxn modelId="{D90EC7B3-1771-49EF-B8FE-143A1C8D1743}" type="presParOf" srcId="{2C293DB3-D0FB-4E7F-AFCC-6E8E42CF5A9C}" destId="{49ACB5CA-C210-4F41-A7DA-520C6DC9BC41}" srcOrd="10" destOrd="0" presId="urn:microsoft.com/office/officeart/2008/layout/BendingPictureSemiTransparentText"/>
    <dgm:cxn modelId="{277E53A2-AA3A-40BD-AFA6-114F23D87955}" type="presParOf" srcId="{49ACB5CA-C210-4F41-A7DA-520C6DC9BC41}" destId="{BF6D0445-492A-4E2C-BD49-CBA590319E8D}" srcOrd="0" destOrd="0" presId="urn:microsoft.com/office/officeart/2008/layout/BendingPictureSemiTransparentText"/>
    <dgm:cxn modelId="{99F03CA4-C7D9-419F-B099-B01E44F10C89}" type="presParOf" srcId="{49ACB5CA-C210-4F41-A7DA-520C6DC9BC41}" destId="{73A0DCC6-B455-4BD4-8673-43D9E76BD0B9}" srcOrd="1" destOrd="0" presId="urn:microsoft.com/office/officeart/2008/layout/BendingPictureSemiTransparentText"/>
    <dgm:cxn modelId="{DAC3F98A-F1F8-4EC0-A571-B9B04BCF8E0C}" type="presParOf" srcId="{2C293DB3-D0FB-4E7F-AFCC-6E8E42CF5A9C}" destId="{32F8A097-8945-4EB5-B0C8-13CEC2864449}" srcOrd="11" destOrd="0" presId="urn:microsoft.com/office/officeart/2008/layout/BendingPictureSemiTransparentText"/>
    <dgm:cxn modelId="{75ADA6B2-5421-4D1D-A725-3F3BAB94C59C}" type="presParOf" srcId="{2C293DB3-D0FB-4E7F-AFCC-6E8E42CF5A9C}" destId="{61B15CBC-4EF9-48B4-9829-945D951BDD5D}" srcOrd="12" destOrd="0" presId="urn:microsoft.com/office/officeart/2008/layout/BendingPictureSemiTransparentText"/>
    <dgm:cxn modelId="{9532589C-2BE9-4124-8A78-51E24D49BC13}" type="presParOf" srcId="{61B15CBC-4EF9-48B4-9829-945D951BDD5D}" destId="{DD056611-D43E-4673-8033-0D9DBB07A988}" srcOrd="0" destOrd="0" presId="urn:microsoft.com/office/officeart/2008/layout/BendingPictureSemiTransparentText"/>
    <dgm:cxn modelId="{EB3E1EC9-F928-4C7C-AB5C-9A2EA5434C5B}" type="presParOf" srcId="{61B15CBC-4EF9-48B4-9829-945D951BDD5D}" destId="{9A0D5E29-2F56-4FD5-89CF-2752B7D383C0}" srcOrd="1" destOrd="0" presId="urn:microsoft.com/office/officeart/2008/layout/BendingPictureSemiTransparentText"/>
    <dgm:cxn modelId="{AABEC368-AED3-4CA2-BB84-7EF6086E6560}" type="presParOf" srcId="{2C293DB3-D0FB-4E7F-AFCC-6E8E42CF5A9C}" destId="{C72CEE87-FB4C-4528-89B2-9DF9809C71D3}" srcOrd="13" destOrd="0" presId="urn:microsoft.com/office/officeart/2008/layout/BendingPictureSemiTransparentText"/>
    <dgm:cxn modelId="{88CDB9A5-6978-4B87-BA5A-2ADB6193E31F}" type="presParOf" srcId="{2C293DB3-D0FB-4E7F-AFCC-6E8E42CF5A9C}" destId="{90CDDEEB-9D98-411F-810E-43B4B4CF067C}" srcOrd="14" destOrd="0" presId="urn:microsoft.com/office/officeart/2008/layout/BendingPictureSemiTransparentText"/>
    <dgm:cxn modelId="{406AD67F-B6BE-44A4-A5E0-667DF9A73947}" type="presParOf" srcId="{90CDDEEB-9D98-411F-810E-43B4B4CF067C}" destId="{F87E082B-911F-4631-BE2C-012DD36167C1}" srcOrd="0" destOrd="0" presId="urn:microsoft.com/office/officeart/2008/layout/BendingPictureSemiTransparentText"/>
    <dgm:cxn modelId="{37A0A513-6F50-4179-8051-D63BB9D6A7BC}" type="presParOf" srcId="{90CDDEEB-9D98-411F-810E-43B4B4CF067C}" destId="{513FB8FD-845F-4EA0-94A7-C45FD9A9505F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6EC45B3-D60B-4E6C-9BB7-7DE2D0D377BE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6AEF5ABE-2DC9-4DEC-AC8A-E4EF92436D9D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4F02C44F-2722-4313-A00D-A9A0442E7D86}" type="parTrans" cxnId="{BBDCF355-2EDD-4B19-A397-7AF694D20B9B}">
      <dgm:prSet/>
      <dgm:spPr/>
      <dgm:t>
        <a:bodyPr/>
        <a:lstStyle/>
        <a:p>
          <a:endParaRPr lang="zh-CN" altLang="en-US"/>
        </a:p>
      </dgm:t>
    </dgm:pt>
    <dgm:pt modelId="{2CF9DBBB-9282-400D-A3C5-98A98DC76B4F}" type="sibTrans" cxnId="{BBDCF355-2EDD-4B19-A397-7AF694D20B9B}">
      <dgm:prSet/>
      <dgm:spPr/>
      <dgm:t>
        <a:bodyPr/>
        <a:lstStyle/>
        <a:p>
          <a:endParaRPr lang="zh-CN" altLang="en-US"/>
        </a:p>
      </dgm:t>
    </dgm:pt>
    <dgm:pt modelId="{2F0F98F8-B8D7-4AF2-B6A8-AF6DD12F3358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1E829D48-E2D8-4DEA-B83E-3D957D7C080F}" type="parTrans" cxnId="{36C2506E-64D6-4D48-9591-6D2E331B5F85}">
      <dgm:prSet/>
      <dgm:spPr/>
      <dgm:t>
        <a:bodyPr/>
        <a:lstStyle/>
        <a:p>
          <a:endParaRPr lang="zh-CN" altLang="en-US"/>
        </a:p>
      </dgm:t>
    </dgm:pt>
    <dgm:pt modelId="{FDFC11E9-21D0-4255-BD7D-7B92AC4B4120}" type="sibTrans" cxnId="{36C2506E-64D6-4D48-9591-6D2E331B5F85}">
      <dgm:prSet/>
      <dgm:spPr/>
      <dgm:t>
        <a:bodyPr/>
        <a:lstStyle/>
        <a:p>
          <a:endParaRPr lang="zh-CN" altLang="en-US"/>
        </a:p>
      </dgm:t>
    </dgm:pt>
    <dgm:pt modelId="{1E8AF85E-3AC3-4647-8129-0FE299411B21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AB8F6783-3087-4F4A-88EF-8B5B43BCE9EC}" type="parTrans" cxnId="{089841CD-46BA-4FF2-98EA-66BDB4B16BFE}">
      <dgm:prSet/>
      <dgm:spPr/>
      <dgm:t>
        <a:bodyPr/>
        <a:lstStyle/>
        <a:p>
          <a:endParaRPr lang="zh-CN" altLang="en-US"/>
        </a:p>
      </dgm:t>
    </dgm:pt>
    <dgm:pt modelId="{DF991311-7CAB-4963-8047-A53C7AF0D171}" type="sibTrans" cxnId="{089841CD-46BA-4FF2-98EA-66BDB4B16BFE}">
      <dgm:prSet/>
      <dgm:spPr/>
      <dgm:t>
        <a:bodyPr/>
        <a:lstStyle/>
        <a:p>
          <a:endParaRPr lang="zh-CN" altLang="en-US"/>
        </a:p>
      </dgm:t>
    </dgm:pt>
    <dgm:pt modelId="{43E6671E-F776-4A3A-8441-D37B11FA1AA2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3A97DE45-F5A8-4C0A-9AF8-152646F285E4}" type="parTrans" cxnId="{BC3E1B91-2179-4DEB-9868-35D425EFBCFB}">
      <dgm:prSet/>
      <dgm:spPr/>
      <dgm:t>
        <a:bodyPr/>
        <a:lstStyle/>
        <a:p>
          <a:endParaRPr lang="zh-CN" altLang="en-US"/>
        </a:p>
      </dgm:t>
    </dgm:pt>
    <dgm:pt modelId="{90B1C17B-0078-4CF3-ABD7-A53F61FE6A7B}" type="sibTrans" cxnId="{BC3E1B91-2179-4DEB-9868-35D425EFBCFB}">
      <dgm:prSet/>
      <dgm:spPr/>
      <dgm:t>
        <a:bodyPr/>
        <a:lstStyle/>
        <a:p>
          <a:endParaRPr lang="zh-CN" altLang="en-US"/>
        </a:p>
      </dgm:t>
    </dgm:pt>
    <dgm:pt modelId="{3B97237E-7F36-4E0E-BE25-99907566C5BB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11393C1B-DE29-411B-8EDD-5C81FAB5EB06}" type="parTrans" cxnId="{984AC7F7-EFAC-4B24-B1BE-D403C7635580}">
      <dgm:prSet/>
      <dgm:spPr/>
      <dgm:t>
        <a:bodyPr/>
        <a:lstStyle/>
        <a:p>
          <a:endParaRPr lang="zh-CN" altLang="en-US"/>
        </a:p>
      </dgm:t>
    </dgm:pt>
    <dgm:pt modelId="{4C99564D-5912-4603-B5F6-2C22D968C236}" type="sibTrans" cxnId="{984AC7F7-EFAC-4B24-B1BE-D403C7635580}">
      <dgm:prSet/>
      <dgm:spPr/>
      <dgm:t>
        <a:bodyPr/>
        <a:lstStyle/>
        <a:p>
          <a:endParaRPr lang="zh-CN" altLang="en-US"/>
        </a:p>
      </dgm:t>
    </dgm:pt>
    <dgm:pt modelId="{9D44C629-1272-4E67-93C5-1345BD0BAC13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503178BF-8E70-4803-8446-0D7DA040D6D3}" type="parTrans" cxnId="{2B82C065-0D60-4F9C-9C29-3BCC00FADE41}">
      <dgm:prSet/>
      <dgm:spPr/>
      <dgm:t>
        <a:bodyPr/>
        <a:lstStyle/>
        <a:p>
          <a:endParaRPr lang="zh-CN" altLang="en-US"/>
        </a:p>
      </dgm:t>
    </dgm:pt>
    <dgm:pt modelId="{235AEEC9-DF06-4048-87C6-980A09C6F334}" type="sibTrans" cxnId="{2B82C065-0D60-4F9C-9C29-3BCC00FADE41}">
      <dgm:prSet/>
      <dgm:spPr/>
      <dgm:t>
        <a:bodyPr/>
        <a:lstStyle/>
        <a:p>
          <a:endParaRPr lang="zh-CN" altLang="en-US"/>
        </a:p>
      </dgm:t>
    </dgm:pt>
    <dgm:pt modelId="{C8712A81-8292-454F-985B-D13DCAE7C205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09EC43DE-508B-4B1A-B239-C566F330C0B4}" type="parTrans" cxnId="{A2ACE870-5025-4E1D-8944-AE79FDFA521D}">
      <dgm:prSet/>
      <dgm:spPr/>
      <dgm:t>
        <a:bodyPr/>
        <a:lstStyle/>
        <a:p>
          <a:endParaRPr lang="zh-CN" altLang="en-US"/>
        </a:p>
      </dgm:t>
    </dgm:pt>
    <dgm:pt modelId="{E376A0F9-36D8-4C4C-AAB8-B409FB2BA89F}" type="sibTrans" cxnId="{A2ACE870-5025-4E1D-8944-AE79FDFA521D}">
      <dgm:prSet/>
      <dgm:spPr/>
      <dgm:t>
        <a:bodyPr/>
        <a:lstStyle/>
        <a:p>
          <a:endParaRPr lang="zh-CN" altLang="en-US"/>
        </a:p>
      </dgm:t>
    </dgm:pt>
    <dgm:pt modelId="{D63CFFEA-2CFE-488B-8691-0ABF92C9E224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38357CDC-53DE-47DA-B570-AA84E618A76D}" type="parTrans" cxnId="{ABCC590E-112B-4C8C-89EE-5B892B9E4579}">
      <dgm:prSet/>
      <dgm:spPr/>
      <dgm:t>
        <a:bodyPr/>
        <a:lstStyle/>
        <a:p>
          <a:endParaRPr lang="zh-CN" altLang="en-US"/>
        </a:p>
      </dgm:t>
    </dgm:pt>
    <dgm:pt modelId="{07030393-4A85-4306-9637-44393C2194CF}" type="sibTrans" cxnId="{ABCC590E-112B-4C8C-89EE-5B892B9E4579}">
      <dgm:prSet/>
      <dgm:spPr/>
      <dgm:t>
        <a:bodyPr/>
        <a:lstStyle/>
        <a:p>
          <a:endParaRPr lang="zh-CN" altLang="en-US"/>
        </a:p>
      </dgm:t>
    </dgm:pt>
    <dgm:pt modelId="{8FA07E2C-479C-4D6B-9CEE-78DA2FB597A8}" type="pres">
      <dgm:prSet presAssocID="{36EC45B3-D60B-4E6C-9BB7-7DE2D0D377BE}" presName="Name0" presStyleCnt="0">
        <dgm:presLayoutVars>
          <dgm:dir/>
          <dgm:resizeHandles val="exact"/>
        </dgm:presLayoutVars>
      </dgm:prSet>
      <dgm:spPr/>
    </dgm:pt>
    <dgm:pt modelId="{64889DDF-39E6-409D-8C0C-134CCEC25D51}" type="pres">
      <dgm:prSet presAssocID="{6AEF5ABE-2DC9-4DEC-AC8A-E4EF92436D9D}" presName="composite" presStyleCnt="0"/>
      <dgm:spPr/>
    </dgm:pt>
    <dgm:pt modelId="{0CA4EC84-6297-46F0-8CBB-8FD63BDBA47E}" type="pres">
      <dgm:prSet presAssocID="{6AEF5ABE-2DC9-4DEC-AC8A-E4EF92436D9D}" presName="rect1" presStyleLbl="bgShp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9BE442B-28D6-4A9B-8A92-FF3BBF0FD3C2}" type="pres">
      <dgm:prSet presAssocID="{6AEF5ABE-2DC9-4DEC-AC8A-E4EF92436D9D}" presName="rect2" presStyleLbl="trBgShp" presStyleIdx="0" presStyleCnt="8">
        <dgm:presLayoutVars>
          <dgm:bulletEnabled val="1"/>
        </dgm:presLayoutVars>
      </dgm:prSet>
      <dgm:spPr/>
    </dgm:pt>
    <dgm:pt modelId="{E304CCC2-51EF-4418-9B2B-5623AD5BC9D3}" type="pres">
      <dgm:prSet presAssocID="{2CF9DBBB-9282-400D-A3C5-98A98DC76B4F}" presName="sibTrans" presStyleCnt="0"/>
      <dgm:spPr/>
    </dgm:pt>
    <dgm:pt modelId="{AE62DD4B-D679-48BF-8455-58CB99CD79AB}" type="pres">
      <dgm:prSet presAssocID="{2F0F98F8-B8D7-4AF2-B6A8-AF6DD12F3358}" presName="composite" presStyleCnt="0"/>
      <dgm:spPr/>
    </dgm:pt>
    <dgm:pt modelId="{E2ECA4B8-BB33-45FF-98B4-2B66167E3FA3}" type="pres">
      <dgm:prSet presAssocID="{2F0F98F8-B8D7-4AF2-B6A8-AF6DD12F3358}" presName="rect1" presStyleLbl="bgShp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8220D79C-23C3-460F-B352-0B8CC997EDF0}" type="pres">
      <dgm:prSet presAssocID="{2F0F98F8-B8D7-4AF2-B6A8-AF6DD12F3358}" presName="rect2" presStyleLbl="trBgShp" presStyleIdx="1" presStyleCnt="8">
        <dgm:presLayoutVars>
          <dgm:bulletEnabled val="1"/>
        </dgm:presLayoutVars>
      </dgm:prSet>
      <dgm:spPr/>
    </dgm:pt>
    <dgm:pt modelId="{67E82C28-7D10-4070-91BD-61C0F2FB028F}" type="pres">
      <dgm:prSet presAssocID="{FDFC11E9-21D0-4255-BD7D-7B92AC4B4120}" presName="sibTrans" presStyleCnt="0"/>
      <dgm:spPr/>
    </dgm:pt>
    <dgm:pt modelId="{7477B24E-3EFA-42A4-B491-7D22189A3AEC}" type="pres">
      <dgm:prSet presAssocID="{1E8AF85E-3AC3-4647-8129-0FE299411B21}" presName="composite" presStyleCnt="0"/>
      <dgm:spPr/>
    </dgm:pt>
    <dgm:pt modelId="{D4FBFEE7-3C6A-428F-AC48-A124D5D22670}" type="pres">
      <dgm:prSet presAssocID="{1E8AF85E-3AC3-4647-8129-0FE299411B21}" presName="rect1" presStyleLbl="bgShp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4C699EE0-AFBA-4CDB-A64E-D83BD63C1469}" type="pres">
      <dgm:prSet presAssocID="{1E8AF85E-3AC3-4647-8129-0FE299411B21}" presName="rect2" presStyleLbl="trBgShp" presStyleIdx="2" presStyleCnt="8">
        <dgm:presLayoutVars>
          <dgm:bulletEnabled val="1"/>
        </dgm:presLayoutVars>
      </dgm:prSet>
      <dgm:spPr/>
    </dgm:pt>
    <dgm:pt modelId="{F1AD1834-4B02-4678-8BE0-73A611A5770D}" type="pres">
      <dgm:prSet presAssocID="{DF991311-7CAB-4963-8047-A53C7AF0D171}" presName="sibTrans" presStyleCnt="0"/>
      <dgm:spPr/>
    </dgm:pt>
    <dgm:pt modelId="{21267A50-3F83-424C-86BB-5AE5D26D398F}" type="pres">
      <dgm:prSet presAssocID="{43E6671E-F776-4A3A-8441-D37B11FA1AA2}" presName="composite" presStyleCnt="0"/>
      <dgm:spPr/>
    </dgm:pt>
    <dgm:pt modelId="{25F28ADD-9B8E-4F3E-8A80-DD3D39DD7AA7}" type="pres">
      <dgm:prSet presAssocID="{43E6671E-F776-4A3A-8441-D37B11FA1AA2}" presName="rect1" presStyleLbl="bgShp" presStyleIdx="3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161D5158-5F55-41A4-B9E9-9C37739DF5BC}" type="pres">
      <dgm:prSet presAssocID="{43E6671E-F776-4A3A-8441-D37B11FA1AA2}" presName="rect2" presStyleLbl="trBgShp" presStyleIdx="3" presStyleCnt="8">
        <dgm:presLayoutVars>
          <dgm:bulletEnabled val="1"/>
        </dgm:presLayoutVars>
      </dgm:prSet>
      <dgm:spPr/>
    </dgm:pt>
    <dgm:pt modelId="{D55E9C17-9F59-45E0-8DCD-D0B3A7A3E1DC}" type="pres">
      <dgm:prSet presAssocID="{90B1C17B-0078-4CF3-ABD7-A53F61FE6A7B}" presName="sibTrans" presStyleCnt="0"/>
      <dgm:spPr/>
    </dgm:pt>
    <dgm:pt modelId="{9ECDAE1B-0A4F-470C-83E5-198DC2D069EB}" type="pres">
      <dgm:prSet presAssocID="{3B97237E-7F36-4E0E-BE25-99907566C5BB}" presName="composite" presStyleCnt="0"/>
      <dgm:spPr/>
    </dgm:pt>
    <dgm:pt modelId="{CC4DA4B2-4E17-4DD6-9F75-8BB0FE4A943D}" type="pres">
      <dgm:prSet presAssocID="{3B97237E-7F36-4E0E-BE25-99907566C5BB}" presName="rect1" presStyleLbl="bgShp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581533E9-DAAC-46B8-BCEA-2B89CD7E733D}" type="pres">
      <dgm:prSet presAssocID="{3B97237E-7F36-4E0E-BE25-99907566C5BB}" presName="rect2" presStyleLbl="trBgShp" presStyleIdx="4" presStyleCnt="8">
        <dgm:presLayoutVars>
          <dgm:bulletEnabled val="1"/>
        </dgm:presLayoutVars>
      </dgm:prSet>
      <dgm:spPr/>
    </dgm:pt>
    <dgm:pt modelId="{1B421253-18C5-4EFF-8C90-7F8393C1D643}" type="pres">
      <dgm:prSet presAssocID="{4C99564D-5912-4603-B5F6-2C22D968C236}" presName="sibTrans" presStyleCnt="0"/>
      <dgm:spPr/>
    </dgm:pt>
    <dgm:pt modelId="{E8A00BF2-B554-4810-A4A3-6384FE804A71}" type="pres">
      <dgm:prSet presAssocID="{9D44C629-1272-4E67-93C5-1345BD0BAC13}" presName="composite" presStyleCnt="0"/>
      <dgm:spPr/>
    </dgm:pt>
    <dgm:pt modelId="{2176DF61-0260-49BD-B8B7-C35F7283B005}" type="pres">
      <dgm:prSet presAssocID="{9D44C629-1272-4E67-93C5-1345BD0BAC13}" presName="rect1" presStyleLbl="bgShp" presStyleIdx="5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F497E71-B548-451F-ADA7-4139504C68B8}" type="pres">
      <dgm:prSet presAssocID="{9D44C629-1272-4E67-93C5-1345BD0BAC13}" presName="rect2" presStyleLbl="trBgShp" presStyleIdx="5" presStyleCnt="8">
        <dgm:presLayoutVars>
          <dgm:bulletEnabled val="1"/>
        </dgm:presLayoutVars>
      </dgm:prSet>
      <dgm:spPr/>
    </dgm:pt>
    <dgm:pt modelId="{E0140F15-B2A7-4116-A72B-53123E6B9344}" type="pres">
      <dgm:prSet presAssocID="{235AEEC9-DF06-4048-87C6-980A09C6F334}" presName="sibTrans" presStyleCnt="0"/>
      <dgm:spPr/>
    </dgm:pt>
    <dgm:pt modelId="{48A2CEA0-330A-445D-A4ED-C1E953F3500B}" type="pres">
      <dgm:prSet presAssocID="{C8712A81-8292-454F-985B-D13DCAE7C205}" presName="composite" presStyleCnt="0"/>
      <dgm:spPr/>
    </dgm:pt>
    <dgm:pt modelId="{483CBB69-03B0-40BD-BFF4-76267151A26B}" type="pres">
      <dgm:prSet presAssocID="{C8712A81-8292-454F-985B-D13DCAE7C205}" presName="rect1" presStyleLbl="bgShp" presStyleIdx="6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5994A66-76C3-4013-81EA-4B9CA38C07EC}" type="pres">
      <dgm:prSet presAssocID="{C8712A81-8292-454F-985B-D13DCAE7C205}" presName="rect2" presStyleLbl="trBgShp" presStyleIdx="6" presStyleCnt="8">
        <dgm:presLayoutVars>
          <dgm:bulletEnabled val="1"/>
        </dgm:presLayoutVars>
      </dgm:prSet>
      <dgm:spPr/>
    </dgm:pt>
    <dgm:pt modelId="{C6E7DABB-43FD-4D4B-8A04-8784CB9CA4ED}" type="pres">
      <dgm:prSet presAssocID="{E376A0F9-36D8-4C4C-AAB8-B409FB2BA89F}" presName="sibTrans" presStyleCnt="0"/>
      <dgm:spPr/>
    </dgm:pt>
    <dgm:pt modelId="{E332EA83-617D-430F-A68E-65F5186EFDC5}" type="pres">
      <dgm:prSet presAssocID="{D63CFFEA-2CFE-488B-8691-0ABF92C9E224}" presName="composite" presStyleCnt="0"/>
      <dgm:spPr/>
    </dgm:pt>
    <dgm:pt modelId="{DD4E24A9-9834-40EF-9EF4-AD4406D1CB3A}" type="pres">
      <dgm:prSet presAssocID="{D63CFFEA-2CFE-488B-8691-0ABF92C9E224}" presName="rect1" presStyleLbl="bgShp" presStyleIdx="7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E8637FD6-A813-4D5C-BF14-10D893F9A2D7}" type="pres">
      <dgm:prSet presAssocID="{D63CFFEA-2CFE-488B-8691-0ABF92C9E224}" presName="rect2" presStyleLbl="trBgShp" presStyleIdx="7" presStyleCnt="8">
        <dgm:presLayoutVars>
          <dgm:bulletEnabled val="1"/>
        </dgm:presLayoutVars>
      </dgm:prSet>
      <dgm:spPr/>
    </dgm:pt>
  </dgm:ptLst>
  <dgm:cxnLst>
    <dgm:cxn modelId="{ABCC590E-112B-4C8C-89EE-5B892B9E4579}" srcId="{36EC45B3-D60B-4E6C-9BB7-7DE2D0D377BE}" destId="{D63CFFEA-2CFE-488B-8691-0ABF92C9E224}" srcOrd="7" destOrd="0" parTransId="{38357CDC-53DE-47DA-B570-AA84E618A76D}" sibTransId="{07030393-4A85-4306-9637-44393C2194CF}"/>
    <dgm:cxn modelId="{A70B153C-8FDC-4CC3-9C87-B4450D26E64C}" type="presOf" srcId="{C8712A81-8292-454F-985B-D13DCAE7C205}" destId="{35994A66-76C3-4013-81EA-4B9CA38C07EC}" srcOrd="0" destOrd="0" presId="urn:microsoft.com/office/officeart/2008/layout/BendingPictureSemiTransparentText"/>
    <dgm:cxn modelId="{778EF75F-3753-4877-AA9A-8394839C21D4}" type="presOf" srcId="{3B97237E-7F36-4E0E-BE25-99907566C5BB}" destId="{581533E9-DAAC-46B8-BCEA-2B89CD7E733D}" srcOrd="0" destOrd="0" presId="urn:microsoft.com/office/officeart/2008/layout/BendingPictureSemiTransparentText"/>
    <dgm:cxn modelId="{2B82C065-0D60-4F9C-9C29-3BCC00FADE41}" srcId="{36EC45B3-D60B-4E6C-9BB7-7DE2D0D377BE}" destId="{9D44C629-1272-4E67-93C5-1345BD0BAC13}" srcOrd="5" destOrd="0" parTransId="{503178BF-8E70-4803-8446-0D7DA040D6D3}" sibTransId="{235AEEC9-DF06-4048-87C6-980A09C6F334}"/>
    <dgm:cxn modelId="{36C2506E-64D6-4D48-9591-6D2E331B5F85}" srcId="{36EC45B3-D60B-4E6C-9BB7-7DE2D0D377BE}" destId="{2F0F98F8-B8D7-4AF2-B6A8-AF6DD12F3358}" srcOrd="1" destOrd="0" parTransId="{1E829D48-E2D8-4DEA-B83E-3D957D7C080F}" sibTransId="{FDFC11E9-21D0-4255-BD7D-7B92AC4B4120}"/>
    <dgm:cxn modelId="{A2ACE870-5025-4E1D-8944-AE79FDFA521D}" srcId="{36EC45B3-D60B-4E6C-9BB7-7DE2D0D377BE}" destId="{C8712A81-8292-454F-985B-D13DCAE7C205}" srcOrd="6" destOrd="0" parTransId="{09EC43DE-508B-4B1A-B239-C566F330C0B4}" sibTransId="{E376A0F9-36D8-4C4C-AAB8-B409FB2BA89F}"/>
    <dgm:cxn modelId="{580D1773-DD4E-40A3-B0DD-4B815044218A}" type="presOf" srcId="{43E6671E-F776-4A3A-8441-D37B11FA1AA2}" destId="{161D5158-5F55-41A4-B9E9-9C37739DF5BC}" srcOrd="0" destOrd="0" presId="urn:microsoft.com/office/officeart/2008/layout/BendingPictureSemiTransparentText"/>
    <dgm:cxn modelId="{BBDCF355-2EDD-4B19-A397-7AF694D20B9B}" srcId="{36EC45B3-D60B-4E6C-9BB7-7DE2D0D377BE}" destId="{6AEF5ABE-2DC9-4DEC-AC8A-E4EF92436D9D}" srcOrd="0" destOrd="0" parTransId="{4F02C44F-2722-4313-A00D-A9A0442E7D86}" sibTransId="{2CF9DBBB-9282-400D-A3C5-98A98DC76B4F}"/>
    <dgm:cxn modelId="{77398276-6F13-4A99-AF7F-48B052A5CB74}" type="presOf" srcId="{1E8AF85E-3AC3-4647-8129-0FE299411B21}" destId="{4C699EE0-AFBA-4CDB-A64E-D83BD63C1469}" srcOrd="0" destOrd="0" presId="urn:microsoft.com/office/officeart/2008/layout/BendingPictureSemiTransparentText"/>
    <dgm:cxn modelId="{BC3E1B91-2179-4DEB-9868-35D425EFBCFB}" srcId="{36EC45B3-D60B-4E6C-9BB7-7DE2D0D377BE}" destId="{43E6671E-F776-4A3A-8441-D37B11FA1AA2}" srcOrd="3" destOrd="0" parTransId="{3A97DE45-F5A8-4C0A-9AF8-152646F285E4}" sibTransId="{90B1C17B-0078-4CF3-ABD7-A53F61FE6A7B}"/>
    <dgm:cxn modelId="{1E99BA9D-A42C-47DA-B0F9-CD3CED5D137E}" type="presOf" srcId="{9D44C629-1272-4E67-93C5-1345BD0BAC13}" destId="{FF497E71-B548-451F-ADA7-4139504C68B8}" srcOrd="0" destOrd="0" presId="urn:microsoft.com/office/officeart/2008/layout/BendingPictureSemiTransparentText"/>
    <dgm:cxn modelId="{EE95BBA6-A69E-4012-A233-7248C5A8D6C3}" type="presOf" srcId="{6AEF5ABE-2DC9-4DEC-AC8A-E4EF92436D9D}" destId="{29BE442B-28D6-4A9B-8A92-FF3BBF0FD3C2}" srcOrd="0" destOrd="0" presId="urn:microsoft.com/office/officeart/2008/layout/BendingPictureSemiTransparentText"/>
    <dgm:cxn modelId="{9606FAAC-08EA-4F99-B8DE-03E87D43928E}" type="presOf" srcId="{2F0F98F8-B8D7-4AF2-B6A8-AF6DD12F3358}" destId="{8220D79C-23C3-460F-B352-0B8CC997EDF0}" srcOrd="0" destOrd="0" presId="urn:microsoft.com/office/officeart/2008/layout/BendingPictureSemiTransparentText"/>
    <dgm:cxn modelId="{02564EC6-6BE3-4954-9C31-11C7CE0C6C47}" type="presOf" srcId="{36EC45B3-D60B-4E6C-9BB7-7DE2D0D377BE}" destId="{8FA07E2C-479C-4D6B-9CEE-78DA2FB597A8}" srcOrd="0" destOrd="0" presId="urn:microsoft.com/office/officeart/2008/layout/BendingPictureSemiTransparentText"/>
    <dgm:cxn modelId="{089841CD-46BA-4FF2-98EA-66BDB4B16BFE}" srcId="{36EC45B3-D60B-4E6C-9BB7-7DE2D0D377BE}" destId="{1E8AF85E-3AC3-4647-8129-0FE299411B21}" srcOrd="2" destOrd="0" parTransId="{AB8F6783-3087-4F4A-88EF-8B5B43BCE9EC}" sibTransId="{DF991311-7CAB-4963-8047-A53C7AF0D171}"/>
    <dgm:cxn modelId="{984AC7F7-EFAC-4B24-B1BE-D403C7635580}" srcId="{36EC45B3-D60B-4E6C-9BB7-7DE2D0D377BE}" destId="{3B97237E-7F36-4E0E-BE25-99907566C5BB}" srcOrd="4" destOrd="0" parTransId="{11393C1B-DE29-411B-8EDD-5C81FAB5EB06}" sibTransId="{4C99564D-5912-4603-B5F6-2C22D968C236}"/>
    <dgm:cxn modelId="{7F9005FA-9F9E-4F24-9F6B-718CB962FAFA}" type="presOf" srcId="{D63CFFEA-2CFE-488B-8691-0ABF92C9E224}" destId="{E8637FD6-A813-4D5C-BF14-10D893F9A2D7}" srcOrd="0" destOrd="0" presId="urn:microsoft.com/office/officeart/2008/layout/BendingPictureSemiTransparentText"/>
    <dgm:cxn modelId="{1C276940-5AD6-440D-A363-01193D0F53C5}" type="presParOf" srcId="{8FA07E2C-479C-4D6B-9CEE-78DA2FB597A8}" destId="{64889DDF-39E6-409D-8C0C-134CCEC25D51}" srcOrd="0" destOrd="0" presId="urn:microsoft.com/office/officeart/2008/layout/BendingPictureSemiTransparentText"/>
    <dgm:cxn modelId="{2AB1193B-C52B-478F-A030-B9226F31355A}" type="presParOf" srcId="{64889DDF-39E6-409D-8C0C-134CCEC25D51}" destId="{0CA4EC84-6297-46F0-8CBB-8FD63BDBA47E}" srcOrd="0" destOrd="0" presId="urn:microsoft.com/office/officeart/2008/layout/BendingPictureSemiTransparentText"/>
    <dgm:cxn modelId="{6C8BBE55-FA08-4485-B53B-0D4C8BC48721}" type="presParOf" srcId="{64889DDF-39E6-409D-8C0C-134CCEC25D51}" destId="{29BE442B-28D6-4A9B-8A92-FF3BBF0FD3C2}" srcOrd="1" destOrd="0" presId="urn:microsoft.com/office/officeart/2008/layout/BendingPictureSemiTransparentText"/>
    <dgm:cxn modelId="{06188506-6EAC-4F0A-B1D0-081D528B81B0}" type="presParOf" srcId="{8FA07E2C-479C-4D6B-9CEE-78DA2FB597A8}" destId="{E304CCC2-51EF-4418-9B2B-5623AD5BC9D3}" srcOrd="1" destOrd="0" presId="urn:microsoft.com/office/officeart/2008/layout/BendingPictureSemiTransparentText"/>
    <dgm:cxn modelId="{E6D1709F-AE28-4668-9915-2C1B834585BD}" type="presParOf" srcId="{8FA07E2C-479C-4D6B-9CEE-78DA2FB597A8}" destId="{AE62DD4B-D679-48BF-8455-58CB99CD79AB}" srcOrd="2" destOrd="0" presId="urn:microsoft.com/office/officeart/2008/layout/BendingPictureSemiTransparentText"/>
    <dgm:cxn modelId="{08978E0D-C8B0-48FF-8549-E0017B3AD2A7}" type="presParOf" srcId="{AE62DD4B-D679-48BF-8455-58CB99CD79AB}" destId="{E2ECA4B8-BB33-45FF-98B4-2B66167E3FA3}" srcOrd="0" destOrd="0" presId="urn:microsoft.com/office/officeart/2008/layout/BendingPictureSemiTransparentText"/>
    <dgm:cxn modelId="{0BD216CB-F905-42D1-BD33-93FF423FB278}" type="presParOf" srcId="{AE62DD4B-D679-48BF-8455-58CB99CD79AB}" destId="{8220D79C-23C3-460F-B352-0B8CC997EDF0}" srcOrd="1" destOrd="0" presId="urn:microsoft.com/office/officeart/2008/layout/BendingPictureSemiTransparentText"/>
    <dgm:cxn modelId="{25F1171B-3A07-432D-AD75-07C943DFF4DA}" type="presParOf" srcId="{8FA07E2C-479C-4D6B-9CEE-78DA2FB597A8}" destId="{67E82C28-7D10-4070-91BD-61C0F2FB028F}" srcOrd="3" destOrd="0" presId="urn:microsoft.com/office/officeart/2008/layout/BendingPictureSemiTransparentText"/>
    <dgm:cxn modelId="{3789CD5C-9D57-456C-A7A7-26C6DE7EFC40}" type="presParOf" srcId="{8FA07E2C-479C-4D6B-9CEE-78DA2FB597A8}" destId="{7477B24E-3EFA-42A4-B491-7D22189A3AEC}" srcOrd="4" destOrd="0" presId="urn:microsoft.com/office/officeart/2008/layout/BendingPictureSemiTransparentText"/>
    <dgm:cxn modelId="{6FC92F8A-FF2D-4F91-AB2C-B52B0A351956}" type="presParOf" srcId="{7477B24E-3EFA-42A4-B491-7D22189A3AEC}" destId="{D4FBFEE7-3C6A-428F-AC48-A124D5D22670}" srcOrd="0" destOrd="0" presId="urn:microsoft.com/office/officeart/2008/layout/BendingPictureSemiTransparentText"/>
    <dgm:cxn modelId="{11A21A34-0DCB-46A9-80FE-6F7177D3EDA8}" type="presParOf" srcId="{7477B24E-3EFA-42A4-B491-7D22189A3AEC}" destId="{4C699EE0-AFBA-4CDB-A64E-D83BD63C1469}" srcOrd="1" destOrd="0" presId="urn:microsoft.com/office/officeart/2008/layout/BendingPictureSemiTransparentText"/>
    <dgm:cxn modelId="{62E9B1CB-7866-4824-A54C-46456536D8B4}" type="presParOf" srcId="{8FA07E2C-479C-4D6B-9CEE-78DA2FB597A8}" destId="{F1AD1834-4B02-4678-8BE0-73A611A5770D}" srcOrd="5" destOrd="0" presId="urn:microsoft.com/office/officeart/2008/layout/BendingPictureSemiTransparentText"/>
    <dgm:cxn modelId="{25579E0D-9768-4B75-A00F-7561A05FA15D}" type="presParOf" srcId="{8FA07E2C-479C-4D6B-9CEE-78DA2FB597A8}" destId="{21267A50-3F83-424C-86BB-5AE5D26D398F}" srcOrd="6" destOrd="0" presId="urn:microsoft.com/office/officeart/2008/layout/BendingPictureSemiTransparentText"/>
    <dgm:cxn modelId="{D32AC4F1-37AF-4161-BF8A-972518DA0B7D}" type="presParOf" srcId="{21267A50-3F83-424C-86BB-5AE5D26D398F}" destId="{25F28ADD-9B8E-4F3E-8A80-DD3D39DD7AA7}" srcOrd="0" destOrd="0" presId="urn:microsoft.com/office/officeart/2008/layout/BendingPictureSemiTransparentText"/>
    <dgm:cxn modelId="{8DA4C068-FF8D-4ECE-9E84-F5FB33BC67A7}" type="presParOf" srcId="{21267A50-3F83-424C-86BB-5AE5D26D398F}" destId="{161D5158-5F55-41A4-B9E9-9C37739DF5BC}" srcOrd="1" destOrd="0" presId="urn:microsoft.com/office/officeart/2008/layout/BendingPictureSemiTransparentText"/>
    <dgm:cxn modelId="{A77797CA-C761-4B2B-B89B-3725A95C6648}" type="presParOf" srcId="{8FA07E2C-479C-4D6B-9CEE-78DA2FB597A8}" destId="{D55E9C17-9F59-45E0-8DCD-D0B3A7A3E1DC}" srcOrd="7" destOrd="0" presId="urn:microsoft.com/office/officeart/2008/layout/BendingPictureSemiTransparentText"/>
    <dgm:cxn modelId="{52158271-1630-4A29-BF0C-531A1461E315}" type="presParOf" srcId="{8FA07E2C-479C-4D6B-9CEE-78DA2FB597A8}" destId="{9ECDAE1B-0A4F-470C-83E5-198DC2D069EB}" srcOrd="8" destOrd="0" presId="urn:microsoft.com/office/officeart/2008/layout/BendingPictureSemiTransparentText"/>
    <dgm:cxn modelId="{F057C975-12A1-4C4E-8CB8-016CC9B01748}" type="presParOf" srcId="{9ECDAE1B-0A4F-470C-83E5-198DC2D069EB}" destId="{CC4DA4B2-4E17-4DD6-9F75-8BB0FE4A943D}" srcOrd="0" destOrd="0" presId="urn:microsoft.com/office/officeart/2008/layout/BendingPictureSemiTransparentText"/>
    <dgm:cxn modelId="{A3487C05-C0E7-456D-B901-6C7B7E60CEFC}" type="presParOf" srcId="{9ECDAE1B-0A4F-470C-83E5-198DC2D069EB}" destId="{581533E9-DAAC-46B8-BCEA-2B89CD7E733D}" srcOrd="1" destOrd="0" presId="urn:microsoft.com/office/officeart/2008/layout/BendingPictureSemiTransparentText"/>
    <dgm:cxn modelId="{F4FD17B6-F6C8-4CB0-9BB8-8406A87D4BAA}" type="presParOf" srcId="{8FA07E2C-479C-4D6B-9CEE-78DA2FB597A8}" destId="{1B421253-18C5-4EFF-8C90-7F8393C1D643}" srcOrd="9" destOrd="0" presId="urn:microsoft.com/office/officeart/2008/layout/BendingPictureSemiTransparentText"/>
    <dgm:cxn modelId="{4E462290-356C-429C-A7B6-D479D9D49A45}" type="presParOf" srcId="{8FA07E2C-479C-4D6B-9CEE-78DA2FB597A8}" destId="{E8A00BF2-B554-4810-A4A3-6384FE804A71}" srcOrd="10" destOrd="0" presId="urn:microsoft.com/office/officeart/2008/layout/BendingPictureSemiTransparentText"/>
    <dgm:cxn modelId="{DDCE79A6-3837-4030-8657-CC537AF940A7}" type="presParOf" srcId="{E8A00BF2-B554-4810-A4A3-6384FE804A71}" destId="{2176DF61-0260-49BD-B8B7-C35F7283B005}" srcOrd="0" destOrd="0" presId="urn:microsoft.com/office/officeart/2008/layout/BendingPictureSemiTransparentText"/>
    <dgm:cxn modelId="{AB45FC27-8DCE-4FBE-BD20-D46543EB1CBB}" type="presParOf" srcId="{E8A00BF2-B554-4810-A4A3-6384FE804A71}" destId="{FF497E71-B548-451F-ADA7-4139504C68B8}" srcOrd="1" destOrd="0" presId="urn:microsoft.com/office/officeart/2008/layout/BendingPictureSemiTransparentText"/>
    <dgm:cxn modelId="{3238F6E1-B4AF-4162-A2A9-5CD9E6D65137}" type="presParOf" srcId="{8FA07E2C-479C-4D6B-9CEE-78DA2FB597A8}" destId="{E0140F15-B2A7-4116-A72B-53123E6B9344}" srcOrd="11" destOrd="0" presId="urn:microsoft.com/office/officeart/2008/layout/BendingPictureSemiTransparentText"/>
    <dgm:cxn modelId="{D7B20F2E-EF5B-44DF-8D1E-55357A0B1F48}" type="presParOf" srcId="{8FA07E2C-479C-4D6B-9CEE-78DA2FB597A8}" destId="{48A2CEA0-330A-445D-A4ED-C1E953F3500B}" srcOrd="12" destOrd="0" presId="urn:microsoft.com/office/officeart/2008/layout/BendingPictureSemiTransparentText"/>
    <dgm:cxn modelId="{1E85A724-57E6-4EF3-9C21-831242C252F2}" type="presParOf" srcId="{48A2CEA0-330A-445D-A4ED-C1E953F3500B}" destId="{483CBB69-03B0-40BD-BFF4-76267151A26B}" srcOrd="0" destOrd="0" presId="urn:microsoft.com/office/officeart/2008/layout/BendingPictureSemiTransparentText"/>
    <dgm:cxn modelId="{85CAF0E8-F1DE-458A-8DBC-FAEF10E5ED2D}" type="presParOf" srcId="{48A2CEA0-330A-445D-A4ED-C1E953F3500B}" destId="{35994A66-76C3-4013-81EA-4B9CA38C07EC}" srcOrd="1" destOrd="0" presId="urn:microsoft.com/office/officeart/2008/layout/BendingPictureSemiTransparentText"/>
    <dgm:cxn modelId="{65271DAF-0392-4408-BEFE-84D20AD07599}" type="presParOf" srcId="{8FA07E2C-479C-4D6B-9CEE-78DA2FB597A8}" destId="{C6E7DABB-43FD-4D4B-8A04-8784CB9CA4ED}" srcOrd="13" destOrd="0" presId="urn:microsoft.com/office/officeart/2008/layout/BendingPictureSemiTransparentText"/>
    <dgm:cxn modelId="{85549AC6-BB7E-4D5E-AEDD-A4CD6B1646D0}" type="presParOf" srcId="{8FA07E2C-479C-4D6B-9CEE-78DA2FB597A8}" destId="{E332EA83-617D-430F-A68E-65F5186EFDC5}" srcOrd="14" destOrd="0" presId="urn:microsoft.com/office/officeart/2008/layout/BendingPictureSemiTransparentText"/>
    <dgm:cxn modelId="{841D268E-6E7A-40A0-8B44-397770CFBAAC}" type="presParOf" srcId="{E332EA83-617D-430F-A68E-65F5186EFDC5}" destId="{DD4E24A9-9834-40EF-9EF4-AD4406D1CB3A}" srcOrd="0" destOrd="0" presId="urn:microsoft.com/office/officeart/2008/layout/BendingPictureSemiTransparentText"/>
    <dgm:cxn modelId="{E352EEA7-18D3-478E-8678-2402FF338F66}" type="presParOf" srcId="{E332EA83-617D-430F-A68E-65F5186EFDC5}" destId="{E8637FD6-A813-4D5C-BF14-10D893F9A2D7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A6C226-FFC0-4A0E-BF84-4AA05814C6F3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EA443192-4EF8-4450-BC99-72008496ACFF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32727D1F-9E6D-4223-BCAF-BB5193B6FC5C}" type="parTrans" cxnId="{01DF4116-6BE9-411B-9981-D2092BDD2397}">
      <dgm:prSet/>
      <dgm:spPr/>
      <dgm:t>
        <a:bodyPr/>
        <a:lstStyle/>
        <a:p>
          <a:endParaRPr lang="zh-CN" altLang="en-US"/>
        </a:p>
      </dgm:t>
    </dgm:pt>
    <dgm:pt modelId="{7BE991AD-BA60-41D1-BF5B-39FED4A418B0}" type="sibTrans" cxnId="{01DF4116-6BE9-411B-9981-D2092BDD2397}">
      <dgm:prSet/>
      <dgm:spPr/>
      <dgm:t>
        <a:bodyPr/>
        <a:lstStyle/>
        <a:p>
          <a:endParaRPr lang="zh-CN" altLang="en-US"/>
        </a:p>
      </dgm:t>
    </dgm:pt>
    <dgm:pt modelId="{EE59D567-32D8-4C1E-A4A1-31146E452EA8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8CD2D237-C98A-4478-BD76-ECB76FDD91FC}" type="parTrans" cxnId="{CC9C515B-842E-4377-95C9-37BA16BD2609}">
      <dgm:prSet/>
      <dgm:spPr/>
      <dgm:t>
        <a:bodyPr/>
        <a:lstStyle/>
        <a:p>
          <a:endParaRPr lang="zh-CN" altLang="en-US"/>
        </a:p>
      </dgm:t>
    </dgm:pt>
    <dgm:pt modelId="{417C4A5C-F24F-4038-87D3-9D7B1B1E77CC}" type="sibTrans" cxnId="{CC9C515B-842E-4377-95C9-37BA16BD2609}">
      <dgm:prSet/>
      <dgm:spPr/>
      <dgm:t>
        <a:bodyPr/>
        <a:lstStyle/>
        <a:p>
          <a:endParaRPr lang="zh-CN" altLang="en-US"/>
        </a:p>
      </dgm:t>
    </dgm:pt>
    <dgm:pt modelId="{66B785FA-8183-4307-AC46-9D49BD1EAF42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337E96DB-F5BE-4E08-A79B-7CB3D772062A}" type="sibTrans" cxnId="{469A8515-8D86-4409-83A3-A6725F16BF52}">
      <dgm:prSet/>
      <dgm:spPr/>
      <dgm:t>
        <a:bodyPr/>
        <a:lstStyle/>
        <a:p>
          <a:endParaRPr lang="zh-CN" altLang="en-US"/>
        </a:p>
      </dgm:t>
    </dgm:pt>
    <dgm:pt modelId="{CC726F84-C95C-46DA-A77F-E41080045B67}" type="parTrans" cxnId="{469A8515-8D86-4409-83A3-A6725F16BF52}">
      <dgm:prSet/>
      <dgm:spPr/>
      <dgm:t>
        <a:bodyPr/>
        <a:lstStyle/>
        <a:p>
          <a:endParaRPr lang="zh-CN" altLang="en-US"/>
        </a:p>
      </dgm:t>
    </dgm:pt>
    <dgm:pt modelId="{F799FC1D-8B34-4C90-8FBA-CBD6BB1567B5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B4653413-D266-40E0-A999-6FF43A853140}" type="sibTrans" cxnId="{5B98B430-7135-4D9D-8FAC-D0612FEE358F}">
      <dgm:prSet/>
      <dgm:spPr/>
      <dgm:t>
        <a:bodyPr/>
        <a:lstStyle/>
        <a:p>
          <a:endParaRPr lang="zh-CN" altLang="en-US"/>
        </a:p>
      </dgm:t>
    </dgm:pt>
    <dgm:pt modelId="{0C35840B-4513-429C-9BC9-EC42E0691DBC}" type="parTrans" cxnId="{5B98B430-7135-4D9D-8FAC-D0612FEE358F}">
      <dgm:prSet/>
      <dgm:spPr/>
      <dgm:t>
        <a:bodyPr/>
        <a:lstStyle/>
        <a:p>
          <a:endParaRPr lang="zh-CN" altLang="en-US"/>
        </a:p>
      </dgm:t>
    </dgm:pt>
    <dgm:pt modelId="{D1A84872-E629-4B6D-B9D9-A03F5C7CF765}" type="pres">
      <dgm:prSet presAssocID="{88A6C226-FFC0-4A0E-BF84-4AA05814C6F3}" presName="Name0" presStyleCnt="0">
        <dgm:presLayoutVars>
          <dgm:dir/>
          <dgm:resizeHandles val="exact"/>
        </dgm:presLayoutVars>
      </dgm:prSet>
      <dgm:spPr/>
    </dgm:pt>
    <dgm:pt modelId="{F1AB7197-6762-4D78-8FD7-3F8B2B834561}" type="pres">
      <dgm:prSet presAssocID="{66B785FA-8183-4307-AC46-9D49BD1EAF42}" presName="composite" presStyleCnt="0"/>
      <dgm:spPr/>
    </dgm:pt>
    <dgm:pt modelId="{B4CC2024-B5B1-4042-A255-CE5DF541FA36}" type="pres">
      <dgm:prSet presAssocID="{66B785FA-8183-4307-AC46-9D49BD1EAF42}" presName="rect1" presStyleLbl="bgShp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43A043B-3CA8-4272-B887-A597C5C29365}" type="pres">
      <dgm:prSet presAssocID="{66B785FA-8183-4307-AC46-9D49BD1EAF42}" presName="rect2" presStyleLbl="trBgShp" presStyleIdx="0" presStyleCnt="4">
        <dgm:presLayoutVars>
          <dgm:bulletEnabled val="1"/>
        </dgm:presLayoutVars>
      </dgm:prSet>
      <dgm:spPr/>
    </dgm:pt>
    <dgm:pt modelId="{FD77C7CC-E6EB-4839-BD86-82F299BA9CBD}" type="pres">
      <dgm:prSet presAssocID="{337E96DB-F5BE-4E08-A79B-7CB3D772062A}" presName="sibTrans" presStyleCnt="0"/>
      <dgm:spPr/>
    </dgm:pt>
    <dgm:pt modelId="{7F5F42BF-2104-4581-B3DD-5B06E5ED58BA}" type="pres">
      <dgm:prSet presAssocID="{EA443192-4EF8-4450-BC99-72008496ACFF}" presName="composite" presStyleCnt="0"/>
      <dgm:spPr/>
    </dgm:pt>
    <dgm:pt modelId="{FA7CA410-28A1-4845-B508-BF705F15E05F}" type="pres">
      <dgm:prSet presAssocID="{EA443192-4EF8-4450-BC99-72008496ACFF}" presName="rect1" presStyleLbl="bgShp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665E699-CE6A-4229-9462-D01DA7BC51FF}" type="pres">
      <dgm:prSet presAssocID="{EA443192-4EF8-4450-BC99-72008496ACFF}" presName="rect2" presStyleLbl="trBgShp" presStyleIdx="1" presStyleCnt="4">
        <dgm:presLayoutVars>
          <dgm:bulletEnabled val="1"/>
        </dgm:presLayoutVars>
      </dgm:prSet>
      <dgm:spPr/>
    </dgm:pt>
    <dgm:pt modelId="{F8B082AC-7645-4406-839D-2191788F533F}" type="pres">
      <dgm:prSet presAssocID="{7BE991AD-BA60-41D1-BF5B-39FED4A418B0}" presName="sibTrans" presStyleCnt="0"/>
      <dgm:spPr/>
    </dgm:pt>
    <dgm:pt modelId="{474A0079-0D08-4C54-92A4-4731B4447428}" type="pres">
      <dgm:prSet presAssocID="{EE59D567-32D8-4C1E-A4A1-31146E452EA8}" presName="composite" presStyleCnt="0"/>
      <dgm:spPr/>
    </dgm:pt>
    <dgm:pt modelId="{75BC0F62-B694-4FA5-B658-2550575C203D}" type="pres">
      <dgm:prSet presAssocID="{EE59D567-32D8-4C1E-A4A1-31146E452EA8}" presName="rect1" presStyleLbl="bgShp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6073E89-92CB-4809-8E60-8EC5F03FA149}" type="pres">
      <dgm:prSet presAssocID="{EE59D567-32D8-4C1E-A4A1-31146E452EA8}" presName="rect2" presStyleLbl="trBgShp" presStyleIdx="2" presStyleCnt="4">
        <dgm:presLayoutVars>
          <dgm:bulletEnabled val="1"/>
        </dgm:presLayoutVars>
      </dgm:prSet>
      <dgm:spPr/>
    </dgm:pt>
    <dgm:pt modelId="{DD4E0819-4F8D-4199-875A-DA87ECDAD4A5}" type="pres">
      <dgm:prSet presAssocID="{417C4A5C-F24F-4038-87D3-9D7B1B1E77CC}" presName="sibTrans" presStyleCnt="0"/>
      <dgm:spPr/>
    </dgm:pt>
    <dgm:pt modelId="{3072A231-EBE2-4326-AD91-CEE8A4701EB1}" type="pres">
      <dgm:prSet presAssocID="{F799FC1D-8B34-4C90-8FBA-CBD6BB1567B5}" presName="composite" presStyleCnt="0"/>
      <dgm:spPr/>
    </dgm:pt>
    <dgm:pt modelId="{6A07DC78-BEC9-4727-BA1D-8008D1661057}" type="pres">
      <dgm:prSet presAssocID="{F799FC1D-8B34-4C90-8FBA-CBD6BB1567B5}" presName="rect1" presStyleLbl="bgShp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8B35CEA6-6744-4E76-8AFE-B27BEEDBA22D}" type="pres">
      <dgm:prSet presAssocID="{F799FC1D-8B34-4C90-8FBA-CBD6BB1567B5}" presName="rect2" presStyleLbl="trBgShp" presStyleIdx="3" presStyleCnt="4">
        <dgm:presLayoutVars>
          <dgm:bulletEnabled val="1"/>
        </dgm:presLayoutVars>
      </dgm:prSet>
      <dgm:spPr/>
    </dgm:pt>
  </dgm:ptLst>
  <dgm:cxnLst>
    <dgm:cxn modelId="{469A8515-8D86-4409-83A3-A6725F16BF52}" srcId="{88A6C226-FFC0-4A0E-BF84-4AA05814C6F3}" destId="{66B785FA-8183-4307-AC46-9D49BD1EAF42}" srcOrd="0" destOrd="0" parTransId="{CC726F84-C95C-46DA-A77F-E41080045B67}" sibTransId="{337E96DB-F5BE-4E08-A79B-7CB3D772062A}"/>
    <dgm:cxn modelId="{01DF4116-6BE9-411B-9981-D2092BDD2397}" srcId="{88A6C226-FFC0-4A0E-BF84-4AA05814C6F3}" destId="{EA443192-4EF8-4450-BC99-72008496ACFF}" srcOrd="1" destOrd="0" parTransId="{32727D1F-9E6D-4223-BCAF-BB5193B6FC5C}" sibTransId="{7BE991AD-BA60-41D1-BF5B-39FED4A418B0}"/>
    <dgm:cxn modelId="{2F19A316-1FE4-41FE-BF60-CFF0E4FD717B}" type="presOf" srcId="{88A6C226-FFC0-4A0E-BF84-4AA05814C6F3}" destId="{D1A84872-E629-4B6D-B9D9-A03F5C7CF765}" srcOrd="0" destOrd="0" presId="urn:microsoft.com/office/officeart/2008/layout/BendingPictureSemiTransparentText"/>
    <dgm:cxn modelId="{24895520-50CF-4ABE-87A9-3CFDC9A53DBC}" type="presOf" srcId="{F799FC1D-8B34-4C90-8FBA-CBD6BB1567B5}" destId="{8B35CEA6-6744-4E76-8AFE-B27BEEDBA22D}" srcOrd="0" destOrd="0" presId="urn:microsoft.com/office/officeart/2008/layout/BendingPictureSemiTransparentText"/>
    <dgm:cxn modelId="{5B98B430-7135-4D9D-8FAC-D0612FEE358F}" srcId="{88A6C226-FFC0-4A0E-BF84-4AA05814C6F3}" destId="{F799FC1D-8B34-4C90-8FBA-CBD6BB1567B5}" srcOrd="3" destOrd="0" parTransId="{0C35840B-4513-429C-9BC9-EC42E0691DBC}" sibTransId="{B4653413-D266-40E0-A999-6FF43A853140}"/>
    <dgm:cxn modelId="{CC9C515B-842E-4377-95C9-37BA16BD2609}" srcId="{88A6C226-FFC0-4A0E-BF84-4AA05814C6F3}" destId="{EE59D567-32D8-4C1E-A4A1-31146E452EA8}" srcOrd="2" destOrd="0" parTransId="{8CD2D237-C98A-4478-BD76-ECB76FDD91FC}" sibTransId="{417C4A5C-F24F-4038-87D3-9D7B1B1E77CC}"/>
    <dgm:cxn modelId="{AF18A463-D82C-4D64-8CEA-20DDD42E360E}" type="presOf" srcId="{66B785FA-8183-4307-AC46-9D49BD1EAF42}" destId="{943A043B-3CA8-4272-B887-A597C5C29365}" srcOrd="0" destOrd="0" presId="urn:microsoft.com/office/officeart/2008/layout/BendingPictureSemiTransparentText"/>
    <dgm:cxn modelId="{73B9179D-9489-4F08-B6D4-0CB8DA88C3EA}" type="presOf" srcId="{EA443192-4EF8-4450-BC99-72008496ACFF}" destId="{F665E699-CE6A-4229-9462-D01DA7BC51FF}" srcOrd="0" destOrd="0" presId="urn:microsoft.com/office/officeart/2008/layout/BendingPictureSemiTransparentText"/>
    <dgm:cxn modelId="{967C7FD2-9A3F-42A8-B633-B9825A781A2F}" type="presOf" srcId="{EE59D567-32D8-4C1E-A4A1-31146E452EA8}" destId="{36073E89-92CB-4809-8E60-8EC5F03FA149}" srcOrd="0" destOrd="0" presId="urn:microsoft.com/office/officeart/2008/layout/BendingPictureSemiTransparentText"/>
    <dgm:cxn modelId="{F851ABEC-EAC2-4318-8F4A-90E080D30FFF}" type="presParOf" srcId="{D1A84872-E629-4B6D-B9D9-A03F5C7CF765}" destId="{F1AB7197-6762-4D78-8FD7-3F8B2B834561}" srcOrd="0" destOrd="0" presId="urn:microsoft.com/office/officeart/2008/layout/BendingPictureSemiTransparentText"/>
    <dgm:cxn modelId="{78C877DD-C630-4E59-BBB1-3D9A3D377EF4}" type="presParOf" srcId="{F1AB7197-6762-4D78-8FD7-3F8B2B834561}" destId="{B4CC2024-B5B1-4042-A255-CE5DF541FA36}" srcOrd="0" destOrd="0" presId="urn:microsoft.com/office/officeart/2008/layout/BendingPictureSemiTransparentText"/>
    <dgm:cxn modelId="{87B3D326-7799-4A29-A563-119BEFFCC069}" type="presParOf" srcId="{F1AB7197-6762-4D78-8FD7-3F8B2B834561}" destId="{943A043B-3CA8-4272-B887-A597C5C29365}" srcOrd="1" destOrd="0" presId="urn:microsoft.com/office/officeart/2008/layout/BendingPictureSemiTransparentText"/>
    <dgm:cxn modelId="{4A62F524-8B79-462C-B483-88502979AF84}" type="presParOf" srcId="{D1A84872-E629-4B6D-B9D9-A03F5C7CF765}" destId="{FD77C7CC-E6EB-4839-BD86-82F299BA9CBD}" srcOrd="1" destOrd="0" presId="urn:microsoft.com/office/officeart/2008/layout/BendingPictureSemiTransparentText"/>
    <dgm:cxn modelId="{F1144951-77A7-4D22-B999-C5DC35073AF5}" type="presParOf" srcId="{D1A84872-E629-4B6D-B9D9-A03F5C7CF765}" destId="{7F5F42BF-2104-4581-B3DD-5B06E5ED58BA}" srcOrd="2" destOrd="0" presId="urn:microsoft.com/office/officeart/2008/layout/BendingPictureSemiTransparentText"/>
    <dgm:cxn modelId="{4126EEF6-743F-406D-B051-0B9AF6AE913D}" type="presParOf" srcId="{7F5F42BF-2104-4581-B3DD-5B06E5ED58BA}" destId="{FA7CA410-28A1-4845-B508-BF705F15E05F}" srcOrd="0" destOrd="0" presId="urn:microsoft.com/office/officeart/2008/layout/BendingPictureSemiTransparentText"/>
    <dgm:cxn modelId="{D294D46A-CAD2-41D8-BA51-332F7881D9C7}" type="presParOf" srcId="{7F5F42BF-2104-4581-B3DD-5B06E5ED58BA}" destId="{F665E699-CE6A-4229-9462-D01DA7BC51FF}" srcOrd="1" destOrd="0" presId="urn:microsoft.com/office/officeart/2008/layout/BendingPictureSemiTransparentText"/>
    <dgm:cxn modelId="{2CB95BB3-B1FC-4D62-B212-87D9BF44157D}" type="presParOf" srcId="{D1A84872-E629-4B6D-B9D9-A03F5C7CF765}" destId="{F8B082AC-7645-4406-839D-2191788F533F}" srcOrd="3" destOrd="0" presId="urn:microsoft.com/office/officeart/2008/layout/BendingPictureSemiTransparentText"/>
    <dgm:cxn modelId="{54B5AE43-F6FC-46AF-97FA-1C0B5A6FF27A}" type="presParOf" srcId="{D1A84872-E629-4B6D-B9D9-A03F5C7CF765}" destId="{474A0079-0D08-4C54-92A4-4731B4447428}" srcOrd="4" destOrd="0" presId="urn:microsoft.com/office/officeart/2008/layout/BendingPictureSemiTransparentText"/>
    <dgm:cxn modelId="{2FEE4F74-AF92-4C8A-A758-40C62E6D10AF}" type="presParOf" srcId="{474A0079-0D08-4C54-92A4-4731B4447428}" destId="{75BC0F62-B694-4FA5-B658-2550575C203D}" srcOrd="0" destOrd="0" presId="urn:microsoft.com/office/officeart/2008/layout/BendingPictureSemiTransparentText"/>
    <dgm:cxn modelId="{17050B4B-1F9D-4A2C-AAC9-C337A4A61983}" type="presParOf" srcId="{474A0079-0D08-4C54-92A4-4731B4447428}" destId="{36073E89-92CB-4809-8E60-8EC5F03FA149}" srcOrd="1" destOrd="0" presId="urn:microsoft.com/office/officeart/2008/layout/BendingPictureSemiTransparentText"/>
    <dgm:cxn modelId="{AA46B3E3-B854-429C-ABAD-9D40748447CF}" type="presParOf" srcId="{D1A84872-E629-4B6D-B9D9-A03F5C7CF765}" destId="{DD4E0819-4F8D-4199-875A-DA87ECDAD4A5}" srcOrd="5" destOrd="0" presId="urn:microsoft.com/office/officeart/2008/layout/BendingPictureSemiTransparentText"/>
    <dgm:cxn modelId="{E6C4813D-F57D-4E0A-A28B-44D0F187616B}" type="presParOf" srcId="{D1A84872-E629-4B6D-B9D9-A03F5C7CF765}" destId="{3072A231-EBE2-4326-AD91-CEE8A4701EB1}" srcOrd="6" destOrd="0" presId="urn:microsoft.com/office/officeart/2008/layout/BendingPictureSemiTransparentText"/>
    <dgm:cxn modelId="{D1435F97-025C-4858-8405-635A96B93D4A}" type="presParOf" srcId="{3072A231-EBE2-4326-AD91-CEE8A4701EB1}" destId="{6A07DC78-BEC9-4727-BA1D-8008D1661057}" srcOrd="0" destOrd="0" presId="urn:microsoft.com/office/officeart/2008/layout/BendingPictureSemiTransparentText"/>
    <dgm:cxn modelId="{F9393485-C712-45AD-A039-5EEB450CCB4F}" type="presParOf" srcId="{3072A231-EBE2-4326-AD91-CEE8A4701EB1}" destId="{8B35CEA6-6744-4E76-8AFE-B27BEEDBA22D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03E9D5-FFB2-4639-BEA0-61EDA45AB39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8527EEA4-4082-4136-9B8A-2C0E8DBD41F2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59A2BB11-417E-42AE-B09F-BC95882366F0}" type="parTrans" cxnId="{C43B4901-4EE9-4B60-842F-B7330EFE0615}">
      <dgm:prSet/>
      <dgm:spPr/>
      <dgm:t>
        <a:bodyPr/>
        <a:lstStyle/>
        <a:p>
          <a:endParaRPr lang="zh-CN" altLang="en-US"/>
        </a:p>
      </dgm:t>
    </dgm:pt>
    <dgm:pt modelId="{C5799633-92BA-4518-BD42-325559416D5B}" type="sibTrans" cxnId="{C43B4901-4EE9-4B60-842F-B7330EFE0615}">
      <dgm:prSet/>
      <dgm:spPr/>
      <dgm:t>
        <a:bodyPr/>
        <a:lstStyle/>
        <a:p>
          <a:endParaRPr lang="zh-CN" altLang="en-US"/>
        </a:p>
      </dgm:t>
    </dgm:pt>
    <dgm:pt modelId="{DC176007-56F4-4209-9553-BAD7F26160E7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96496E9B-2676-4B0D-9BF4-1061F65B3624}" type="parTrans" cxnId="{42B2FE14-B354-4194-A655-13EF3C26046C}">
      <dgm:prSet/>
      <dgm:spPr/>
      <dgm:t>
        <a:bodyPr/>
        <a:lstStyle/>
        <a:p>
          <a:endParaRPr lang="zh-CN" altLang="en-US"/>
        </a:p>
      </dgm:t>
    </dgm:pt>
    <dgm:pt modelId="{7AC75A9F-BA88-4C86-B453-636E29C1C3FC}" type="sibTrans" cxnId="{42B2FE14-B354-4194-A655-13EF3C26046C}">
      <dgm:prSet/>
      <dgm:spPr/>
      <dgm:t>
        <a:bodyPr/>
        <a:lstStyle/>
        <a:p>
          <a:endParaRPr lang="zh-CN" altLang="en-US"/>
        </a:p>
      </dgm:t>
    </dgm:pt>
    <dgm:pt modelId="{DA57E70C-EB90-4A8F-B6F1-7B4D1BB18E2E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AFB79D63-E85D-46B3-8DC5-E96FEBAF4BAD}" type="parTrans" cxnId="{430A1201-DA51-4FD9-B38B-B88B3647DD08}">
      <dgm:prSet/>
      <dgm:spPr/>
      <dgm:t>
        <a:bodyPr/>
        <a:lstStyle/>
        <a:p>
          <a:endParaRPr lang="zh-CN" altLang="en-US"/>
        </a:p>
      </dgm:t>
    </dgm:pt>
    <dgm:pt modelId="{5647BCB1-59AA-454E-BFDD-E1470C6111C1}" type="sibTrans" cxnId="{430A1201-DA51-4FD9-B38B-B88B3647DD08}">
      <dgm:prSet/>
      <dgm:spPr/>
      <dgm:t>
        <a:bodyPr/>
        <a:lstStyle/>
        <a:p>
          <a:endParaRPr lang="zh-CN" altLang="en-US"/>
        </a:p>
      </dgm:t>
    </dgm:pt>
    <dgm:pt modelId="{7A354824-4A54-4B00-B51C-576877CC240B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478F4A12-3CC0-4224-807B-7D4D5A60D313}" type="parTrans" cxnId="{FD790DC3-F4B5-4235-B5C5-675626224145}">
      <dgm:prSet/>
      <dgm:spPr/>
      <dgm:t>
        <a:bodyPr/>
        <a:lstStyle/>
        <a:p>
          <a:endParaRPr lang="zh-CN" altLang="en-US"/>
        </a:p>
      </dgm:t>
    </dgm:pt>
    <dgm:pt modelId="{D282D5AE-66D4-4711-B5D5-0597E520BCC5}" type="sibTrans" cxnId="{FD790DC3-F4B5-4235-B5C5-675626224145}">
      <dgm:prSet/>
      <dgm:spPr/>
      <dgm:t>
        <a:bodyPr/>
        <a:lstStyle/>
        <a:p>
          <a:endParaRPr lang="zh-CN" altLang="en-US"/>
        </a:p>
      </dgm:t>
    </dgm:pt>
    <dgm:pt modelId="{7979A66C-1DF8-4C08-A2F9-D7A489C4308B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E8E1D0C7-4379-4545-A106-8D27B8CB5C0A}" type="parTrans" cxnId="{9B4EF25E-2624-4770-82D4-9C8F4A9AAB32}">
      <dgm:prSet/>
      <dgm:spPr/>
      <dgm:t>
        <a:bodyPr/>
        <a:lstStyle/>
        <a:p>
          <a:endParaRPr lang="zh-CN" altLang="en-US"/>
        </a:p>
      </dgm:t>
    </dgm:pt>
    <dgm:pt modelId="{9F846C7A-00C9-4A5A-B5E6-7C6EF5190666}" type="sibTrans" cxnId="{9B4EF25E-2624-4770-82D4-9C8F4A9AAB32}">
      <dgm:prSet/>
      <dgm:spPr/>
      <dgm:t>
        <a:bodyPr/>
        <a:lstStyle/>
        <a:p>
          <a:endParaRPr lang="zh-CN" altLang="en-US"/>
        </a:p>
      </dgm:t>
    </dgm:pt>
    <dgm:pt modelId="{AF6FBB49-201F-425E-85E2-8CD7B3B3FC36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0828FEB9-81CD-4B9D-858A-E2ED1CB7E249}" type="parTrans" cxnId="{33AAC039-899D-4F66-8A92-E4605BFDEFC1}">
      <dgm:prSet/>
      <dgm:spPr/>
      <dgm:t>
        <a:bodyPr/>
        <a:lstStyle/>
        <a:p>
          <a:endParaRPr lang="zh-CN" altLang="en-US"/>
        </a:p>
      </dgm:t>
    </dgm:pt>
    <dgm:pt modelId="{8D8B4BAA-8E69-4A69-8D8E-E4F814AFE936}" type="sibTrans" cxnId="{33AAC039-899D-4F66-8A92-E4605BFDEFC1}">
      <dgm:prSet/>
      <dgm:spPr/>
      <dgm:t>
        <a:bodyPr/>
        <a:lstStyle/>
        <a:p>
          <a:endParaRPr lang="zh-CN" altLang="en-US"/>
        </a:p>
      </dgm:t>
    </dgm:pt>
    <dgm:pt modelId="{FAB37B83-C74C-4B73-A784-D513AF46103C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F9574B3D-A32C-404C-81C3-E841366A526A}" type="parTrans" cxnId="{FE5247A0-59CF-401C-B0F2-82600576B904}">
      <dgm:prSet/>
      <dgm:spPr/>
      <dgm:t>
        <a:bodyPr/>
        <a:lstStyle/>
        <a:p>
          <a:endParaRPr lang="zh-CN" altLang="en-US"/>
        </a:p>
      </dgm:t>
    </dgm:pt>
    <dgm:pt modelId="{9B3BA1CE-352D-47D2-9B45-83A05521DCE8}" type="sibTrans" cxnId="{FE5247A0-59CF-401C-B0F2-82600576B904}">
      <dgm:prSet/>
      <dgm:spPr/>
      <dgm:t>
        <a:bodyPr/>
        <a:lstStyle/>
        <a:p>
          <a:endParaRPr lang="zh-CN" altLang="en-US"/>
        </a:p>
      </dgm:t>
    </dgm:pt>
    <dgm:pt modelId="{9496683F-1DFA-4054-864C-3FA5BAE0B88C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135BD6E9-F3D2-49DB-8407-F4EE95D153A3}" type="parTrans" cxnId="{A9C1BEC0-9ED5-40E4-9BAF-2A7637B45CD4}">
      <dgm:prSet/>
      <dgm:spPr/>
      <dgm:t>
        <a:bodyPr/>
        <a:lstStyle/>
        <a:p>
          <a:endParaRPr lang="zh-CN" altLang="en-US"/>
        </a:p>
      </dgm:t>
    </dgm:pt>
    <dgm:pt modelId="{DF50D600-0C79-4490-877B-B00FB3B0C3EE}" type="sibTrans" cxnId="{A9C1BEC0-9ED5-40E4-9BAF-2A7637B45CD4}">
      <dgm:prSet/>
      <dgm:spPr/>
      <dgm:t>
        <a:bodyPr/>
        <a:lstStyle/>
        <a:p>
          <a:endParaRPr lang="zh-CN" altLang="en-US"/>
        </a:p>
      </dgm:t>
    </dgm:pt>
    <dgm:pt modelId="{6F0A63C6-FBBF-401F-B9E8-393A322857D0}" type="pres">
      <dgm:prSet presAssocID="{CE03E9D5-FFB2-4639-BEA0-61EDA45AB390}" presName="Name0" presStyleCnt="0">
        <dgm:presLayoutVars>
          <dgm:dir/>
          <dgm:resizeHandles val="exact"/>
        </dgm:presLayoutVars>
      </dgm:prSet>
      <dgm:spPr/>
    </dgm:pt>
    <dgm:pt modelId="{A4ACF87E-9E94-4C45-9E6B-78E01375BA0B}" type="pres">
      <dgm:prSet presAssocID="{8527EEA4-4082-4136-9B8A-2C0E8DBD41F2}" presName="composite" presStyleCnt="0"/>
      <dgm:spPr/>
    </dgm:pt>
    <dgm:pt modelId="{AD1CBB93-96B7-4069-8A54-0E8B4E7BDC98}" type="pres">
      <dgm:prSet presAssocID="{8527EEA4-4082-4136-9B8A-2C0E8DBD41F2}" presName="rect1" presStyleLbl="bgShp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5F246198-D5E9-46D7-A1CA-CA1F92129150}" type="pres">
      <dgm:prSet presAssocID="{8527EEA4-4082-4136-9B8A-2C0E8DBD41F2}" presName="rect2" presStyleLbl="trBgShp" presStyleIdx="0" presStyleCnt="8">
        <dgm:presLayoutVars>
          <dgm:bulletEnabled val="1"/>
        </dgm:presLayoutVars>
      </dgm:prSet>
      <dgm:spPr/>
    </dgm:pt>
    <dgm:pt modelId="{741CB697-AEB4-4810-975C-7021AF24F87D}" type="pres">
      <dgm:prSet presAssocID="{C5799633-92BA-4518-BD42-325559416D5B}" presName="sibTrans" presStyleCnt="0"/>
      <dgm:spPr/>
    </dgm:pt>
    <dgm:pt modelId="{1589507E-5D4A-47A8-B3E4-FB0D073F7880}" type="pres">
      <dgm:prSet presAssocID="{DC176007-56F4-4209-9553-BAD7F26160E7}" presName="composite" presStyleCnt="0"/>
      <dgm:spPr/>
    </dgm:pt>
    <dgm:pt modelId="{A32E997B-F6BF-4285-AC7D-0F882CBE345A}" type="pres">
      <dgm:prSet presAssocID="{DC176007-56F4-4209-9553-BAD7F26160E7}" presName="rect1" presStyleLbl="bgShp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37398DB-1E95-4190-9D55-C1A5836A39B6}" type="pres">
      <dgm:prSet presAssocID="{DC176007-56F4-4209-9553-BAD7F26160E7}" presName="rect2" presStyleLbl="trBgShp" presStyleIdx="1" presStyleCnt="8">
        <dgm:presLayoutVars>
          <dgm:bulletEnabled val="1"/>
        </dgm:presLayoutVars>
      </dgm:prSet>
      <dgm:spPr/>
    </dgm:pt>
    <dgm:pt modelId="{C19F29E8-DCB6-4E86-A0EE-A5C86FDFDFA1}" type="pres">
      <dgm:prSet presAssocID="{7AC75A9F-BA88-4C86-B453-636E29C1C3FC}" presName="sibTrans" presStyleCnt="0"/>
      <dgm:spPr/>
    </dgm:pt>
    <dgm:pt modelId="{E86047F9-92BF-437A-9B22-FB9E351A2813}" type="pres">
      <dgm:prSet presAssocID="{DA57E70C-EB90-4A8F-B6F1-7B4D1BB18E2E}" presName="composite" presStyleCnt="0"/>
      <dgm:spPr/>
    </dgm:pt>
    <dgm:pt modelId="{7603559E-7BAC-497F-8F90-FD28C716B4BD}" type="pres">
      <dgm:prSet presAssocID="{DA57E70C-EB90-4A8F-B6F1-7B4D1BB18E2E}" presName="rect1" presStyleLbl="bgShp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B5E94E51-371F-412B-8F88-5E71F372C0CA}" type="pres">
      <dgm:prSet presAssocID="{DA57E70C-EB90-4A8F-B6F1-7B4D1BB18E2E}" presName="rect2" presStyleLbl="trBgShp" presStyleIdx="2" presStyleCnt="8">
        <dgm:presLayoutVars>
          <dgm:bulletEnabled val="1"/>
        </dgm:presLayoutVars>
      </dgm:prSet>
      <dgm:spPr/>
    </dgm:pt>
    <dgm:pt modelId="{58AD524A-FAE4-4F91-962F-F11CDC6CB808}" type="pres">
      <dgm:prSet presAssocID="{5647BCB1-59AA-454E-BFDD-E1470C6111C1}" presName="sibTrans" presStyleCnt="0"/>
      <dgm:spPr/>
    </dgm:pt>
    <dgm:pt modelId="{F5F236E3-43B7-4E6B-8CBB-F9BC0EE3122E}" type="pres">
      <dgm:prSet presAssocID="{7A354824-4A54-4B00-B51C-576877CC240B}" presName="composite" presStyleCnt="0"/>
      <dgm:spPr/>
    </dgm:pt>
    <dgm:pt modelId="{20179124-9F77-43C6-81B4-04D0BAC60078}" type="pres">
      <dgm:prSet presAssocID="{7A354824-4A54-4B00-B51C-576877CC240B}" presName="rect1" presStyleLbl="bgShp" presStyleIdx="3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6A98019-1180-4318-9AD1-D9D23B0C55CC}" type="pres">
      <dgm:prSet presAssocID="{7A354824-4A54-4B00-B51C-576877CC240B}" presName="rect2" presStyleLbl="trBgShp" presStyleIdx="3" presStyleCnt="8">
        <dgm:presLayoutVars>
          <dgm:bulletEnabled val="1"/>
        </dgm:presLayoutVars>
      </dgm:prSet>
      <dgm:spPr/>
    </dgm:pt>
    <dgm:pt modelId="{BDBE3BCB-7066-4CAC-8C25-D41A27DCCF6F}" type="pres">
      <dgm:prSet presAssocID="{D282D5AE-66D4-4711-B5D5-0597E520BCC5}" presName="sibTrans" presStyleCnt="0"/>
      <dgm:spPr/>
    </dgm:pt>
    <dgm:pt modelId="{3ED8034D-6167-4BCE-B328-46C310AE92E1}" type="pres">
      <dgm:prSet presAssocID="{7979A66C-1DF8-4C08-A2F9-D7A489C4308B}" presName="composite" presStyleCnt="0"/>
      <dgm:spPr/>
    </dgm:pt>
    <dgm:pt modelId="{62CDF4F6-ACCB-484D-8D45-2CB9CE8D2D9E}" type="pres">
      <dgm:prSet presAssocID="{7979A66C-1DF8-4C08-A2F9-D7A489C4308B}" presName="rect1" presStyleLbl="bgShp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EC7D62A-657A-4623-9A56-1D672C8B358E}" type="pres">
      <dgm:prSet presAssocID="{7979A66C-1DF8-4C08-A2F9-D7A489C4308B}" presName="rect2" presStyleLbl="trBgShp" presStyleIdx="4" presStyleCnt="8">
        <dgm:presLayoutVars>
          <dgm:bulletEnabled val="1"/>
        </dgm:presLayoutVars>
      </dgm:prSet>
      <dgm:spPr/>
    </dgm:pt>
    <dgm:pt modelId="{65DA36AA-57A6-41A5-93C4-FF297E806F85}" type="pres">
      <dgm:prSet presAssocID="{9F846C7A-00C9-4A5A-B5E6-7C6EF5190666}" presName="sibTrans" presStyleCnt="0"/>
      <dgm:spPr/>
    </dgm:pt>
    <dgm:pt modelId="{5D5CF076-618C-4836-B33F-98B86A2EFAFC}" type="pres">
      <dgm:prSet presAssocID="{AF6FBB49-201F-425E-85E2-8CD7B3B3FC36}" presName="composite" presStyleCnt="0"/>
      <dgm:spPr/>
    </dgm:pt>
    <dgm:pt modelId="{45DFC469-E6F6-477C-8034-07BC4D88E8DD}" type="pres">
      <dgm:prSet presAssocID="{AF6FBB49-201F-425E-85E2-8CD7B3B3FC36}" presName="rect1" presStyleLbl="bgShp" presStyleIdx="5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6D830A4-1C8E-4039-B13F-E4884AFF4B26}" type="pres">
      <dgm:prSet presAssocID="{AF6FBB49-201F-425E-85E2-8CD7B3B3FC36}" presName="rect2" presStyleLbl="trBgShp" presStyleIdx="5" presStyleCnt="8">
        <dgm:presLayoutVars>
          <dgm:bulletEnabled val="1"/>
        </dgm:presLayoutVars>
      </dgm:prSet>
      <dgm:spPr/>
    </dgm:pt>
    <dgm:pt modelId="{8EF2D92F-BF5F-4301-8D88-3A331B75BDD8}" type="pres">
      <dgm:prSet presAssocID="{8D8B4BAA-8E69-4A69-8D8E-E4F814AFE936}" presName="sibTrans" presStyleCnt="0"/>
      <dgm:spPr/>
    </dgm:pt>
    <dgm:pt modelId="{93B3A9D1-B7B9-4602-9B49-1F450A84B724}" type="pres">
      <dgm:prSet presAssocID="{FAB37B83-C74C-4B73-A784-D513AF46103C}" presName="composite" presStyleCnt="0"/>
      <dgm:spPr/>
    </dgm:pt>
    <dgm:pt modelId="{462E6D0B-6D78-481B-877E-7B2E2A52F160}" type="pres">
      <dgm:prSet presAssocID="{FAB37B83-C74C-4B73-A784-D513AF46103C}" presName="rect1" presStyleLbl="bgShp" presStyleIdx="6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F0BD7F4-7071-451D-9827-CEF7E2D3F18D}" type="pres">
      <dgm:prSet presAssocID="{FAB37B83-C74C-4B73-A784-D513AF46103C}" presName="rect2" presStyleLbl="trBgShp" presStyleIdx="6" presStyleCnt="8">
        <dgm:presLayoutVars>
          <dgm:bulletEnabled val="1"/>
        </dgm:presLayoutVars>
      </dgm:prSet>
      <dgm:spPr/>
    </dgm:pt>
    <dgm:pt modelId="{894AE322-5783-43FE-AB16-EF45E1EAE719}" type="pres">
      <dgm:prSet presAssocID="{9B3BA1CE-352D-47D2-9B45-83A05521DCE8}" presName="sibTrans" presStyleCnt="0"/>
      <dgm:spPr/>
    </dgm:pt>
    <dgm:pt modelId="{2FCB830D-341A-4B71-9BCD-BE1F111BD9AD}" type="pres">
      <dgm:prSet presAssocID="{9496683F-1DFA-4054-864C-3FA5BAE0B88C}" presName="composite" presStyleCnt="0"/>
      <dgm:spPr/>
    </dgm:pt>
    <dgm:pt modelId="{3CD5360F-E682-40F4-951B-7B78A355155D}" type="pres">
      <dgm:prSet presAssocID="{9496683F-1DFA-4054-864C-3FA5BAE0B88C}" presName="rect1" presStyleLbl="bgShp" presStyleIdx="7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17C8A168-4F3E-41DC-B630-D1D815D35735}" type="pres">
      <dgm:prSet presAssocID="{9496683F-1DFA-4054-864C-3FA5BAE0B88C}" presName="rect2" presStyleLbl="trBgShp" presStyleIdx="7" presStyleCnt="8">
        <dgm:presLayoutVars>
          <dgm:bulletEnabled val="1"/>
        </dgm:presLayoutVars>
      </dgm:prSet>
      <dgm:spPr/>
    </dgm:pt>
  </dgm:ptLst>
  <dgm:cxnLst>
    <dgm:cxn modelId="{430A1201-DA51-4FD9-B38B-B88B3647DD08}" srcId="{CE03E9D5-FFB2-4639-BEA0-61EDA45AB390}" destId="{DA57E70C-EB90-4A8F-B6F1-7B4D1BB18E2E}" srcOrd="2" destOrd="0" parTransId="{AFB79D63-E85D-46B3-8DC5-E96FEBAF4BAD}" sibTransId="{5647BCB1-59AA-454E-BFDD-E1470C6111C1}"/>
    <dgm:cxn modelId="{C43B4901-4EE9-4B60-842F-B7330EFE0615}" srcId="{CE03E9D5-FFB2-4639-BEA0-61EDA45AB390}" destId="{8527EEA4-4082-4136-9B8A-2C0E8DBD41F2}" srcOrd="0" destOrd="0" parTransId="{59A2BB11-417E-42AE-B09F-BC95882366F0}" sibTransId="{C5799633-92BA-4518-BD42-325559416D5B}"/>
    <dgm:cxn modelId="{E56EA304-548C-4C23-9B26-020D8E6B7A3D}" type="presOf" srcId="{7A354824-4A54-4B00-B51C-576877CC240B}" destId="{96A98019-1180-4318-9AD1-D9D23B0C55CC}" srcOrd="0" destOrd="0" presId="urn:microsoft.com/office/officeart/2008/layout/BendingPictureSemiTransparentText"/>
    <dgm:cxn modelId="{42B2FE14-B354-4194-A655-13EF3C26046C}" srcId="{CE03E9D5-FFB2-4639-BEA0-61EDA45AB390}" destId="{DC176007-56F4-4209-9553-BAD7F26160E7}" srcOrd="1" destOrd="0" parTransId="{96496E9B-2676-4B0D-9BF4-1061F65B3624}" sibTransId="{7AC75A9F-BA88-4C86-B453-636E29C1C3FC}"/>
    <dgm:cxn modelId="{60444818-D5B9-4B6F-9E56-7232AFD11BDC}" type="presOf" srcId="{FAB37B83-C74C-4B73-A784-D513AF46103C}" destId="{6F0BD7F4-7071-451D-9827-CEF7E2D3F18D}" srcOrd="0" destOrd="0" presId="urn:microsoft.com/office/officeart/2008/layout/BendingPictureSemiTransparentText"/>
    <dgm:cxn modelId="{184B5E32-7147-4F18-A831-133B98B42754}" type="presOf" srcId="{8527EEA4-4082-4136-9B8A-2C0E8DBD41F2}" destId="{5F246198-D5E9-46D7-A1CA-CA1F92129150}" srcOrd="0" destOrd="0" presId="urn:microsoft.com/office/officeart/2008/layout/BendingPictureSemiTransparentText"/>
    <dgm:cxn modelId="{33AAC039-899D-4F66-8A92-E4605BFDEFC1}" srcId="{CE03E9D5-FFB2-4639-BEA0-61EDA45AB390}" destId="{AF6FBB49-201F-425E-85E2-8CD7B3B3FC36}" srcOrd="5" destOrd="0" parTransId="{0828FEB9-81CD-4B9D-858A-E2ED1CB7E249}" sibTransId="{8D8B4BAA-8E69-4A69-8D8E-E4F814AFE936}"/>
    <dgm:cxn modelId="{9B4EF25E-2624-4770-82D4-9C8F4A9AAB32}" srcId="{CE03E9D5-FFB2-4639-BEA0-61EDA45AB390}" destId="{7979A66C-1DF8-4C08-A2F9-D7A489C4308B}" srcOrd="4" destOrd="0" parTransId="{E8E1D0C7-4379-4545-A106-8D27B8CB5C0A}" sibTransId="{9F846C7A-00C9-4A5A-B5E6-7C6EF5190666}"/>
    <dgm:cxn modelId="{0D671D63-218B-49A7-964A-2DB33423DA02}" type="presOf" srcId="{DA57E70C-EB90-4A8F-B6F1-7B4D1BB18E2E}" destId="{B5E94E51-371F-412B-8F88-5E71F372C0CA}" srcOrd="0" destOrd="0" presId="urn:microsoft.com/office/officeart/2008/layout/BendingPictureSemiTransparentText"/>
    <dgm:cxn modelId="{CB74456A-33CD-45E0-8387-6CCAEF203150}" type="presOf" srcId="{9496683F-1DFA-4054-864C-3FA5BAE0B88C}" destId="{17C8A168-4F3E-41DC-B630-D1D815D35735}" srcOrd="0" destOrd="0" presId="urn:microsoft.com/office/officeart/2008/layout/BendingPictureSemiTransparentText"/>
    <dgm:cxn modelId="{79E9A781-3082-4111-A169-2463F1AC4A3B}" type="presOf" srcId="{DC176007-56F4-4209-9553-BAD7F26160E7}" destId="{F37398DB-1E95-4190-9D55-C1A5836A39B6}" srcOrd="0" destOrd="0" presId="urn:microsoft.com/office/officeart/2008/layout/BendingPictureSemiTransparentText"/>
    <dgm:cxn modelId="{FE5247A0-59CF-401C-B0F2-82600576B904}" srcId="{CE03E9D5-FFB2-4639-BEA0-61EDA45AB390}" destId="{FAB37B83-C74C-4B73-A784-D513AF46103C}" srcOrd="6" destOrd="0" parTransId="{F9574B3D-A32C-404C-81C3-E841366A526A}" sibTransId="{9B3BA1CE-352D-47D2-9B45-83A05521DCE8}"/>
    <dgm:cxn modelId="{A9C1BEC0-9ED5-40E4-9BAF-2A7637B45CD4}" srcId="{CE03E9D5-FFB2-4639-BEA0-61EDA45AB390}" destId="{9496683F-1DFA-4054-864C-3FA5BAE0B88C}" srcOrd="7" destOrd="0" parTransId="{135BD6E9-F3D2-49DB-8407-F4EE95D153A3}" sibTransId="{DF50D600-0C79-4490-877B-B00FB3B0C3EE}"/>
    <dgm:cxn modelId="{FD790DC3-F4B5-4235-B5C5-675626224145}" srcId="{CE03E9D5-FFB2-4639-BEA0-61EDA45AB390}" destId="{7A354824-4A54-4B00-B51C-576877CC240B}" srcOrd="3" destOrd="0" parTransId="{478F4A12-3CC0-4224-807B-7D4D5A60D313}" sibTransId="{D282D5AE-66D4-4711-B5D5-0597E520BCC5}"/>
    <dgm:cxn modelId="{3D5E5AC8-4DD8-42C2-9EFC-960909384375}" type="presOf" srcId="{7979A66C-1DF8-4C08-A2F9-D7A489C4308B}" destId="{6EC7D62A-657A-4623-9A56-1D672C8B358E}" srcOrd="0" destOrd="0" presId="urn:microsoft.com/office/officeart/2008/layout/BendingPictureSemiTransparentText"/>
    <dgm:cxn modelId="{50C6BFD5-CB4C-40F9-B5B2-DA1FAC45CCC5}" type="presOf" srcId="{CE03E9D5-FFB2-4639-BEA0-61EDA45AB390}" destId="{6F0A63C6-FBBF-401F-B9E8-393A322857D0}" srcOrd="0" destOrd="0" presId="urn:microsoft.com/office/officeart/2008/layout/BendingPictureSemiTransparentText"/>
    <dgm:cxn modelId="{B62D57F5-CFF1-42AC-826E-56412E9F7647}" type="presOf" srcId="{AF6FBB49-201F-425E-85E2-8CD7B3B3FC36}" destId="{F6D830A4-1C8E-4039-B13F-E4884AFF4B26}" srcOrd="0" destOrd="0" presId="urn:microsoft.com/office/officeart/2008/layout/BendingPictureSemiTransparentText"/>
    <dgm:cxn modelId="{7BA1F254-DB12-4913-89D2-950F2148C061}" type="presParOf" srcId="{6F0A63C6-FBBF-401F-B9E8-393A322857D0}" destId="{A4ACF87E-9E94-4C45-9E6B-78E01375BA0B}" srcOrd="0" destOrd="0" presId="urn:microsoft.com/office/officeart/2008/layout/BendingPictureSemiTransparentText"/>
    <dgm:cxn modelId="{63C86B00-1FCE-4D63-AB28-D973A564F808}" type="presParOf" srcId="{A4ACF87E-9E94-4C45-9E6B-78E01375BA0B}" destId="{AD1CBB93-96B7-4069-8A54-0E8B4E7BDC98}" srcOrd="0" destOrd="0" presId="urn:microsoft.com/office/officeart/2008/layout/BendingPictureSemiTransparentText"/>
    <dgm:cxn modelId="{32477D6B-02F0-4908-B056-29E4E5F4B3F5}" type="presParOf" srcId="{A4ACF87E-9E94-4C45-9E6B-78E01375BA0B}" destId="{5F246198-D5E9-46D7-A1CA-CA1F92129150}" srcOrd="1" destOrd="0" presId="urn:microsoft.com/office/officeart/2008/layout/BendingPictureSemiTransparentText"/>
    <dgm:cxn modelId="{A938BF61-E77A-4B73-BE01-E340EADF3A9D}" type="presParOf" srcId="{6F0A63C6-FBBF-401F-B9E8-393A322857D0}" destId="{741CB697-AEB4-4810-975C-7021AF24F87D}" srcOrd="1" destOrd="0" presId="urn:microsoft.com/office/officeart/2008/layout/BendingPictureSemiTransparentText"/>
    <dgm:cxn modelId="{764BB939-EDAD-41E5-844D-D08D6EB23513}" type="presParOf" srcId="{6F0A63C6-FBBF-401F-B9E8-393A322857D0}" destId="{1589507E-5D4A-47A8-B3E4-FB0D073F7880}" srcOrd="2" destOrd="0" presId="urn:microsoft.com/office/officeart/2008/layout/BendingPictureSemiTransparentText"/>
    <dgm:cxn modelId="{7626C277-73EE-442D-A9F6-D620E7027969}" type="presParOf" srcId="{1589507E-5D4A-47A8-B3E4-FB0D073F7880}" destId="{A32E997B-F6BF-4285-AC7D-0F882CBE345A}" srcOrd="0" destOrd="0" presId="urn:microsoft.com/office/officeart/2008/layout/BendingPictureSemiTransparentText"/>
    <dgm:cxn modelId="{5D205CFA-CC56-486F-BCBC-C60EB289BD5F}" type="presParOf" srcId="{1589507E-5D4A-47A8-B3E4-FB0D073F7880}" destId="{F37398DB-1E95-4190-9D55-C1A5836A39B6}" srcOrd="1" destOrd="0" presId="urn:microsoft.com/office/officeart/2008/layout/BendingPictureSemiTransparentText"/>
    <dgm:cxn modelId="{89CB65BE-7A44-4A92-ABC5-2319DDA4DDFE}" type="presParOf" srcId="{6F0A63C6-FBBF-401F-B9E8-393A322857D0}" destId="{C19F29E8-DCB6-4E86-A0EE-A5C86FDFDFA1}" srcOrd="3" destOrd="0" presId="urn:microsoft.com/office/officeart/2008/layout/BendingPictureSemiTransparentText"/>
    <dgm:cxn modelId="{1FC7DD8F-19CF-4CFF-8EBF-3B90B82C843E}" type="presParOf" srcId="{6F0A63C6-FBBF-401F-B9E8-393A322857D0}" destId="{E86047F9-92BF-437A-9B22-FB9E351A2813}" srcOrd="4" destOrd="0" presId="urn:microsoft.com/office/officeart/2008/layout/BendingPictureSemiTransparentText"/>
    <dgm:cxn modelId="{3E5357D0-1810-4F93-93DD-336291D013F1}" type="presParOf" srcId="{E86047F9-92BF-437A-9B22-FB9E351A2813}" destId="{7603559E-7BAC-497F-8F90-FD28C716B4BD}" srcOrd="0" destOrd="0" presId="urn:microsoft.com/office/officeart/2008/layout/BendingPictureSemiTransparentText"/>
    <dgm:cxn modelId="{285FAF27-41E9-45F2-8C14-5EBAE831BFC9}" type="presParOf" srcId="{E86047F9-92BF-437A-9B22-FB9E351A2813}" destId="{B5E94E51-371F-412B-8F88-5E71F372C0CA}" srcOrd="1" destOrd="0" presId="urn:microsoft.com/office/officeart/2008/layout/BendingPictureSemiTransparentText"/>
    <dgm:cxn modelId="{A88529DD-2B61-4619-BD23-7F3DD2F96DA2}" type="presParOf" srcId="{6F0A63C6-FBBF-401F-B9E8-393A322857D0}" destId="{58AD524A-FAE4-4F91-962F-F11CDC6CB808}" srcOrd="5" destOrd="0" presId="urn:microsoft.com/office/officeart/2008/layout/BendingPictureSemiTransparentText"/>
    <dgm:cxn modelId="{9CE8C566-B27E-48DD-910C-AAD405F0BCD1}" type="presParOf" srcId="{6F0A63C6-FBBF-401F-B9E8-393A322857D0}" destId="{F5F236E3-43B7-4E6B-8CBB-F9BC0EE3122E}" srcOrd="6" destOrd="0" presId="urn:microsoft.com/office/officeart/2008/layout/BendingPictureSemiTransparentText"/>
    <dgm:cxn modelId="{460BE8AF-632A-44E0-9E55-736C09A9FFB4}" type="presParOf" srcId="{F5F236E3-43B7-4E6B-8CBB-F9BC0EE3122E}" destId="{20179124-9F77-43C6-81B4-04D0BAC60078}" srcOrd="0" destOrd="0" presId="urn:microsoft.com/office/officeart/2008/layout/BendingPictureSemiTransparentText"/>
    <dgm:cxn modelId="{80C2F10A-F1F8-4323-A5F5-2BF3ADDD7C5B}" type="presParOf" srcId="{F5F236E3-43B7-4E6B-8CBB-F9BC0EE3122E}" destId="{96A98019-1180-4318-9AD1-D9D23B0C55CC}" srcOrd="1" destOrd="0" presId="urn:microsoft.com/office/officeart/2008/layout/BendingPictureSemiTransparentText"/>
    <dgm:cxn modelId="{A9992FF9-4C5D-4F3C-92D5-05B312001D89}" type="presParOf" srcId="{6F0A63C6-FBBF-401F-B9E8-393A322857D0}" destId="{BDBE3BCB-7066-4CAC-8C25-D41A27DCCF6F}" srcOrd="7" destOrd="0" presId="urn:microsoft.com/office/officeart/2008/layout/BendingPictureSemiTransparentText"/>
    <dgm:cxn modelId="{9F0D7368-B814-40E0-8A2F-8D485455D6C0}" type="presParOf" srcId="{6F0A63C6-FBBF-401F-B9E8-393A322857D0}" destId="{3ED8034D-6167-4BCE-B328-46C310AE92E1}" srcOrd="8" destOrd="0" presId="urn:microsoft.com/office/officeart/2008/layout/BendingPictureSemiTransparentText"/>
    <dgm:cxn modelId="{D480DB8A-C90C-4E2F-93D6-7DD009DD912A}" type="presParOf" srcId="{3ED8034D-6167-4BCE-B328-46C310AE92E1}" destId="{62CDF4F6-ACCB-484D-8D45-2CB9CE8D2D9E}" srcOrd="0" destOrd="0" presId="urn:microsoft.com/office/officeart/2008/layout/BendingPictureSemiTransparentText"/>
    <dgm:cxn modelId="{E72BA51D-1E51-49AE-8EDF-9AA0FD77ADEC}" type="presParOf" srcId="{3ED8034D-6167-4BCE-B328-46C310AE92E1}" destId="{6EC7D62A-657A-4623-9A56-1D672C8B358E}" srcOrd="1" destOrd="0" presId="urn:microsoft.com/office/officeart/2008/layout/BendingPictureSemiTransparentText"/>
    <dgm:cxn modelId="{F757D427-E898-4E93-AA3D-70530804F76C}" type="presParOf" srcId="{6F0A63C6-FBBF-401F-B9E8-393A322857D0}" destId="{65DA36AA-57A6-41A5-93C4-FF297E806F85}" srcOrd="9" destOrd="0" presId="urn:microsoft.com/office/officeart/2008/layout/BendingPictureSemiTransparentText"/>
    <dgm:cxn modelId="{6DA7BC94-F4C3-427C-BB97-A2B7424CA742}" type="presParOf" srcId="{6F0A63C6-FBBF-401F-B9E8-393A322857D0}" destId="{5D5CF076-618C-4836-B33F-98B86A2EFAFC}" srcOrd="10" destOrd="0" presId="urn:microsoft.com/office/officeart/2008/layout/BendingPictureSemiTransparentText"/>
    <dgm:cxn modelId="{FB084CF2-22C7-40BE-B121-E6EC10FDD17F}" type="presParOf" srcId="{5D5CF076-618C-4836-B33F-98B86A2EFAFC}" destId="{45DFC469-E6F6-477C-8034-07BC4D88E8DD}" srcOrd="0" destOrd="0" presId="urn:microsoft.com/office/officeart/2008/layout/BendingPictureSemiTransparentText"/>
    <dgm:cxn modelId="{11994B6A-77F0-4FEB-A5C2-8575DA67DC91}" type="presParOf" srcId="{5D5CF076-618C-4836-B33F-98B86A2EFAFC}" destId="{F6D830A4-1C8E-4039-B13F-E4884AFF4B26}" srcOrd="1" destOrd="0" presId="urn:microsoft.com/office/officeart/2008/layout/BendingPictureSemiTransparentText"/>
    <dgm:cxn modelId="{E535EF9B-7A15-4B34-8174-3BC088F39951}" type="presParOf" srcId="{6F0A63C6-FBBF-401F-B9E8-393A322857D0}" destId="{8EF2D92F-BF5F-4301-8D88-3A331B75BDD8}" srcOrd="11" destOrd="0" presId="urn:microsoft.com/office/officeart/2008/layout/BendingPictureSemiTransparentText"/>
    <dgm:cxn modelId="{A52D91E9-4509-4C1A-ADF8-6312FE1FB760}" type="presParOf" srcId="{6F0A63C6-FBBF-401F-B9E8-393A322857D0}" destId="{93B3A9D1-B7B9-4602-9B49-1F450A84B724}" srcOrd="12" destOrd="0" presId="urn:microsoft.com/office/officeart/2008/layout/BendingPictureSemiTransparentText"/>
    <dgm:cxn modelId="{1C55B17F-415B-4E17-8FFF-CB6F9F0B70F4}" type="presParOf" srcId="{93B3A9D1-B7B9-4602-9B49-1F450A84B724}" destId="{462E6D0B-6D78-481B-877E-7B2E2A52F160}" srcOrd="0" destOrd="0" presId="urn:microsoft.com/office/officeart/2008/layout/BendingPictureSemiTransparentText"/>
    <dgm:cxn modelId="{710F4725-CA35-449E-BB79-54AE03426C00}" type="presParOf" srcId="{93B3A9D1-B7B9-4602-9B49-1F450A84B724}" destId="{6F0BD7F4-7071-451D-9827-CEF7E2D3F18D}" srcOrd="1" destOrd="0" presId="urn:microsoft.com/office/officeart/2008/layout/BendingPictureSemiTransparentText"/>
    <dgm:cxn modelId="{3AF39D4E-EDFD-4E00-8E04-22214AB4E646}" type="presParOf" srcId="{6F0A63C6-FBBF-401F-B9E8-393A322857D0}" destId="{894AE322-5783-43FE-AB16-EF45E1EAE719}" srcOrd="13" destOrd="0" presId="urn:microsoft.com/office/officeart/2008/layout/BendingPictureSemiTransparentText"/>
    <dgm:cxn modelId="{4166F079-8164-4813-BE32-2ED738E21F24}" type="presParOf" srcId="{6F0A63C6-FBBF-401F-B9E8-393A322857D0}" destId="{2FCB830D-341A-4B71-9BCD-BE1F111BD9AD}" srcOrd="14" destOrd="0" presId="urn:microsoft.com/office/officeart/2008/layout/BendingPictureSemiTransparentText"/>
    <dgm:cxn modelId="{EE419F79-90F6-47D6-BC19-F964229C8710}" type="presParOf" srcId="{2FCB830D-341A-4B71-9BCD-BE1F111BD9AD}" destId="{3CD5360F-E682-40F4-951B-7B78A355155D}" srcOrd="0" destOrd="0" presId="urn:microsoft.com/office/officeart/2008/layout/BendingPictureSemiTransparentText"/>
    <dgm:cxn modelId="{A163B172-82A3-42E9-B92F-8A4764FAE211}" type="presParOf" srcId="{2FCB830D-341A-4B71-9BCD-BE1F111BD9AD}" destId="{17C8A168-4F3E-41DC-B630-D1D815D35735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CBA648-757C-4A14-B961-03025511830C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701D9F50-88B8-421B-85F3-5DBC3CA1CCCD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7EFE4291-793E-4591-A290-88EF126626CB}" type="parTrans" cxnId="{EB9ABF57-A412-4C2C-93F8-6BC7A818BCBA}">
      <dgm:prSet/>
      <dgm:spPr/>
      <dgm:t>
        <a:bodyPr/>
        <a:lstStyle/>
        <a:p>
          <a:endParaRPr lang="zh-CN" altLang="en-US"/>
        </a:p>
      </dgm:t>
    </dgm:pt>
    <dgm:pt modelId="{044DA6ED-871E-49E6-A4EA-4335E6523343}" type="sibTrans" cxnId="{EB9ABF57-A412-4C2C-93F8-6BC7A818BCBA}">
      <dgm:prSet/>
      <dgm:spPr/>
      <dgm:t>
        <a:bodyPr/>
        <a:lstStyle/>
        <a:p>
          <a:endParaRPr lang="zh-CN" altLang="en-US"/>
        </a:p>
      </dgm:t>
    </dgm:pt>
    <dgm:pt modelId="{A6A513AD-7C8D-49D5-A3BC-E56838647CE2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AA6C02C6-FF85-415C-9AAF-95A15DE2E0EB}" type="parTrans" cxnId="{A47289D8-4250-4422-B54F-BDC2891F3093}">
      <dgm:prSet/>
      <dgm:spPr/>
      <dgm:t>
        <a:bodyPr/>
        <a:lstStyle/>
        <a:p>
          <a:endParaRPr lang="zh-CN" altLang="en-US"/>
        </a:p>
      </dgm:t>
    </dgm:pt>
    <dgm:pt modelId="{1E8EDE4D-2E61-4B54-A752-B09480FADEC2}" type="sibTrans" cxnId="{A47289D8-4250-4422-B54F-BDC2891F3093}">
      <dgm:prSet/>
      <dgm:spPr/>
      <dgm:t>
        <a:bodyPr/>
        <a:lstStyle/>
        <a:p>
          <a:endParaRPr lang="zh-CN" altLang="en-US"/>
        </a:p>
      </dgm:t>
    </dgm:pt>
    <dgm:pt modelId="{FA2A668F-10F2-43AF-B96A-7D094C26C960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D937E2D6-F65B-4FF0-94F9-48BDED90CD4C}" type="parTrans" cxnId="{8049409E-AB39-4705-B994-6A407895C801}">
      <dgm:prSet/>
      <dgm:spPr/>
      <dgm:t>
        <a:bodyPr/>
        <a:lstStyle/>
        <a:p>
          <a:endParaRPr lang="zh-CN" altLang="en-US"/>
        </a:p>
      </dgm:t>
    </dgm:pt>
    <dgm:pt modelId="{269B2B3F-0868-4AF1-874B-3020D247DEE5}" type="sibTrans" cxnId="{8049409E-AB39-4705-B994-6A407895C801}">
      <dgm:prSet/>
      <dgm:spPr/>
      <dgm:t>
        <a:bodyPr/>
        <a:lstStyle/>
        <a:p>
          <a:endParaRPr lang="zh-CN" altLang="en-US"/>
        </a:p>
      </dgm:t>
    </dgm:pt>
    <dgm:pt modelId="{84EE1F27-98F0-4404-ADAB-2F73DCAF91C6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9178684C-FA22-4281-966B-2A5B0CF76FE0}" type="parTrans" cxnId="{661BA5E7-7780-43C2-BF9D-EB87EFEF0702}">
      <dgm:prSet/>
      <dgm:spPr/>
      <dgm:t>
        <a:bodyPr/>
        <a:lstStyle/>
        <a:p>
          <a:endParaRPr lang="zh-CN" altLang="en-US"/>
        </a:p>
      </dgm:t>
    </dgm:pt>
    <dgm:pt modelId="{9D524D40-FC05-44A8-8F06-BBBD133CF26E}" type="sibTrans" cxnId="{661BA5E7-7780-43C2-BF9D-EB87EFEF0702}">
      <dgm:prSet/>
      <dgm:spPr/>
      <dgm:t>
        <a:bodyPr/>
        <a:lstStyle/>
        <a:p>
          <a:endParaRPr lang="zh-CN" altLang="en-US"/>
        </a:p>
      </dgm:t>
    </dgm:pt>
    <dgm:pt modelId="{2D13CB9C-E4D8-41AA-9C16-55247653E13C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86B6AA90-248E-4BB3-AB6F-000749B6EC0C}" type="parTrans" cxnId="{7676D4A6-81DE-4FEA-9F44-8D852C57D4CB}">
      <dgm:prSet/>
      <dgm:spPr/>
      <dgm:t>
        <a:bodyPr/>
        <a:lstStyle/>
        <a:p>
          <a:endParaRPr lang="zh-CN" altLang="en-US"/>
        </a:p>
      </dgm:t>
    </dgm:pt>
    <dgm:pt modelId="{912232DF-0AEC-437F-A6D7-138622DE17D9}" type="sibTrans" cxnId="{7676D4A6-81DE-4FEA-9F44-8D852C57D4CB}">
      <dgm:prSet/>
      <dgm:spPr/>
      <dgm:t>
        <a:bodyPr/>
        <a:lstStyle/>
        <a:p>
          <a:endParaRPr lang="zh-CN" altLang="en-US"/>
        </a:p>
      </dgm:t>
    </dgm:pt>
    <dgm:pt modelId="{C5186855-F6E8-4E47-B94A-7D68C555A916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A8FBB475-BBE1-42CC-AF74-A48D4D2CA48E}" type="parTrans" cxnId="{4105C9BD-2CED-4E3F-975D-FE2C70479C32}">
      <dgm:prSet/>
      <dgm:spPr/>
      <dgm:t>
        <a:bodyPr/>
        <a:lstStyle/>
        <a:p>
          <a:endParaRPr lang="zh-CN" altLang="en-US"/>
        </a:p>
      </dgm:t>
    </dgm:pt>
    <dgm:pt modelId="{9F5E4393-8ABA-48BF-8593-0190A558B385}" type="sibTrans" cxnId="{4105C9BD-2CED-4E3F-975D-FE2C70479C32}">
      <dgm:prSet/>
      <dgm:spPr/>
      <dgm:t>
        <a:bodyPr/>
        <a:lstStyle/>
        <a:p>
          <a:endParaRPr lang="zh-CN" altLang="en-US"/>
        </a:p>
      </dgm:t>
    </dgm:pt>
    <dgm:pt modelId="{CB087D4A-3BF1-4B7C-937A-E116CFC5B266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3A21A0AB-A45F-4C15-895D-EB6A0DDC74CF}" type="parTrans" cxnId="{342B8A4A-9613-4D52-8531-CB87BB9CC42A}">
      <dgm:prSet/>
      <dgm:spPr/>
      <dgm:t>
        <a:bodyPr/>
        <a:lstStyle/>
        <a:p>
          <a:endParaRPr lang="zh-CN" altLang="en-US"/>
        </a:p>
      </dgm:t>
    </dgm:pt>
    <dgm:pt modelId="{DBAE1089-001B-4664-9FAD-C29C0108387C}" type="sibTrans" cxnId="{342B8A4A-9613-4D52-8531-CB87BB9CC42A}">
      <dgm:prSet/>
      <dgm:spPr/>
      <dgm:t>
        <a:bodyPr/>
        <a:lstStyle/>
        <a:p>
          <a:endParaRPr lang="zh-CN" altLang="en-US"/>
        </a:p>
      </dgm:t>
    </dgm:pt>
    <dgm:pt modelId="{AD782330-C692-4C84-8AAA-8B875B97F3F5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15D65C12-FFAA-47F2-986C-959037894671}" type="parTrans" cxnId="{F239F4B0-A01F-4C6B-91A1-E1D4013F71F0}">
      <dgm:prSet/>
      <dgm:spPr/>
      <dgm:t>
        <a:bodyPr/>
        <a:lstStyle/>
        <a:p>
          <a:endParaRPr lang="zh-CN" altLang="en-US"/>
        </a:p>
      </dgm:t>
    </dgm:pt>
    <dgm:pt modelId="{6BE48271-9301-484C-B5AC-17596E57F32C}" type="sibTrans" cxnId="{F239F4B0-A01F-4C6B-91A1-E1D4013F71F0}">
      <dgm:prSet/>
      <dgm:spPr/>
      <dgm:t>
        <a:bodyPr/>
        <a:lstStyle/>
        <a:p>
          <a:endParaRPr lang="zh-CN" altLang="en-US"/>
        </a:p>
      </dgm:t>
    </dgm:pt>
    <dgm:pt modelId="{12A669B4-E5E0-4DD4-BD1E-6C0664E0DF95}" type="pres">
      <dgm:prSet presAssocID="{0FCBA648-757C-4A14-B961-03025511830C}" presName="Name0" presStyleCnt="0">
        <dgm:presLayoutVars>
          <dgm:dir/>
          <dgm:resizeHandles val="exact"/>
        </dgm:presLayoutVars>
      </dgm:prSet>
      <dgm:spPr/>
    </dgm:pt>
    <dgm:pt modelId="{5257285D-2676-4B6C-8CB8-4E135F2F883B}" type="pres">
      <dgm:prSet presAssocID="{701D9F50-88B8-421B-85F3-5DBC3CA1CCCD}" presName="composite" presStyleCnt="0"/>
      <dgm:spPr/>
    </dgm:pt>
    <dgm:pt modelId="{3740FA34-98A8-4B82-8D77-37093C135A7B}" type="pres">
      <dgm:prSet presAssocID="{701D9F50-88B8-421B-85F3-5DBC3CA1CCCD}" presName="rect1" presStyleLbl="bgShp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86E6BE21-713D-4657-9C4E-375D8BEF2A0C}" type="pres">
      <dgm:prSet presAssocID="{701D9F50-88B8-421B-85F3-5DBC3CA1CCCD}" presName="rect2" presStyleLbl="trBgShp" presStyleIdx="0" presStyleCnt="8">
        <dgm:presLayoutVars>
          <dgm:bulletEnabled val="1"/>
        </dgm:presLayoutVars>
      </dgm:prSet>
      <dgm:spPr/>
    </dgm:pt>
    <dgm:pt modelId="{F2E69F8C-3E0F-49EA-A4C1-23B8ACC26FF8}" type="pres">
      <dgm:prSet presAssocID="{044DA6ED-871E-49E6-A4EA-4335E6523343}" presName="sibTrans" presStyleCnt="0"/>
      <dgm:spPr/>
    </dgm:pt>
    <dgm:pt modelId="{F9A432D6-F8EE-4831-B0BD-E5DEBF0E5A16}" type="pres">
      <dgm:prSet presAssocID="{A6A513AD-7C8D-49D5-A3BC-E56838647CE2}" presName="composite" presStyleCnt="0"/>
      <dgm:spPr/>
    </dgm:pt>
    <dgm:pt modelId="{A65DF4A8-59EC-4C03-BBDC-8A27E28006C0}" type="pres">
      <dgm:prSet presAssocID="{A6A513AD-7C8D-49D5-A3BC-E56838647CE2}" presName="rect1" presStyleLbl="bgShp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7B1EFD3-A38A-4F99-BAC4-819F6CE65B09}" type="pres">
      <dgm:prSet presAssocID="{A6A513AD-7C8D-49D5-A3BC-E56838647CE2}" presName="rect2" presStyleLbl="trBgShp" presStyleIdx="1" presStyleCnt="8">
        <dgm:presLayoutVars>
          <dgm:bulletEnabled val="1"/>
        </dgm:presLayoutVars>
      </dgm:prSet>
      <dgm:spPr/>
    </dgm:pt>
    <dgm:pt modelId="{6E56B49A-AD47-4AB3-ADF5-3E140AC68E8F}" type="pres">
      <dgm:prSet presAssocID="{1E8EDE4D-2E61-4B54-A752-B09480FADEC2}" presName="sibTrans" presStyleCnt="0"/>
      <dgm:spPr/>
    </dgm:pt>
    <dgm:pt modelId="{82889426-63B5-4178-9A9A-2C2F2E0463F9}" type="pres">
      <dgm:prSet presAssocID="{FA2A668F-10F2-43AF-B96A-7D094C26C960}" presName="composite" presStyleCnt="0"/>
      <dgm:spPr/>
    </dgm:pt>
    <dgm:pt modelId="{E8A99838-76D3-4E17-B8E1-FE77F9CD1D5F}" type="pres">
      <dgm:prSet presAssocID="{FA2A668F-10F2-43AF-B96A-7D094C26C960}" presName="rect1" presStyleLbl="bgShp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CFE0F1FB-3272-48D8-AB88-CEA82DA27CE4}" type="pres">
      <dgm:prSet presAssocID="{FA2A668F-10F2-43AF-B96A-7D094C26C960}" presName="rect2" presStyleLbl="trBgShp" presStyleIdx="2" presStyleCnt="8">
        <dgm:presLayoutVars>
          <dgm:bulletEnabled val="1"/>
        </dgm:presLayoutVars>
      </dgm:prSet>
      <dgm:spPr/>
    </dgm:pt>
    <dgm:pt modelId="{CF4B24D3-F7F4-4D5D-B0FB-58DE217818E1}" type="pres">
      <dgm:prSet presAssocID="{269B2B3F-0868-4AF1-874B-3020D247DEE5}" presName="sibTrans" presStyleCnt="0"/>
      <dgm:spPr/>
    </dgm:pt>
    <dgm:pt modelId="{2AD77F1C-E2D8-4DA8-879B-308173F2C3C0}" type="pres">
      <dgm:prSet presAssocID="{84EE1F27-98F0-4404-ADAB-2F73DCAF91C6}" presName="composite" presStyleCnt="0"/>
      <dgm:spPr/>
    </dgm:pt>
    <dgm:pt modelId="{2FF9E597-B1B1-4038-BC0C-6CE57EEB31DD}" type="pres">
      <dgm:prSet presAssocID="{84EE1F27-98F0-4404-ADAB-2F73DCAF91C6}" presName="rect1" presStyleLbl="bgShp" presStyleIdx="3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440CB446-386E-4C28-B9FA-7F385207FE4D}" type="pres">
      <dgm:prSet presAssocID="{84EE1F27-98F0-4404-ADAB-2F73DCAF91C6}" presName="rect2" presStyleLbl="trBgShp" presStyleIdx="3" presStyleCnt="8">
        <dgm:presLayoutVars>
          <dgm:bulletEnabled val="1"/>
        </dgm:presLayoutVars>
      </dgm:prSet>
      <dgm:spPr/>
    </dgm:pt>
    <dgm:pt modelId="{DFFEE093-6C39-44BC-939A-9364CE81DC17}" type="pres">
      <dgm:prSet presAssocID="{9D524D40-FC05-44A8-8F06-BBBD133CF26E}" presName="sibTrans" presStyleCnt="0"/>
      <dgm:spPr/>
    </dgm:pt>
    <dgm:pt modelId="{90D42845-718D-4AC0-84A5-7970EBF22792}" type="pres">
      <dgm:prSet presAssocID="{2D13CB9C-E4D8-41AA-9C16-55247653E13C}" presName="composite" presStyleCnt="0"/>
      <dgm:spPr/>
    </dgm:pt>
    <dgm:pt modelId="{1D78B213-48E9-4C77-9449-9BD77CEF76F3}" type="pres">
      <dgm:prSet presAssocID="{2D13CB9C-E4D8-41AA-9C16-55247653E13C}" presName="rect1" presStyleLbl="bgShp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436BCDE3-F572-4B5E-A76B-AEA38EA6022E}" type="pres">
      <dgm:prSet presAssocID="{2D13CB9C-E4D8-41AA-9C16-55247653E13C}" presName="rect2" presStyleLbl="trBgShp" presStyleIdx="4" presStyleCnt="8">
        <dgm:presLayoutVars>
          <dgm:bulletEnabled val="1"/>
        </dgm:presLayoutVars>
      </dgm:prSet>
      <dgm:spPr/>
    </dgm:pt>
    <dgm:pt modelId="{F7688989-557D-4499-818C-6480407FDD95}" type="pres">
      <dgm:prSet presAssocID="{912232DF-0AEC-437F-A6D7-138622DE17D9}" presName="sibTrans" presStyleCnt="0"/>
      <dgm:spPr/>
    </dgm:pt>
    <dgm:pt modelId="{4C5D3767-5607-4DC3-AE64-7403BF4DBADF}" type="pres">
      <dgm:prSet presAssocID="{C5186855-F6E8-4E47-B94A-7D68C555A916}" presName="composite" presStyleCnt="0"/>
      <dgm:spPr/>
    </dgm:pt>
    <dgm:pt modelId="{C9CB1ACC-A454-4FB6-AB5D-B9B25F72FB15}" type="pres">
      <dgm:prSet presAssocID="{C5186855-F6E8-4E47-B94A-7D68C555A916}" presName="rect1" presStyleLbl="bgShp" presStyleIdx="5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E68F5BB5-ECA2-4F84-83D6-BD88A1E6D30B}" type="pres">
      <dgm:prSet presAssocID="{C5186855-F6E8-4E47-B94A-7D68C555A916}" presName="rect2" presStyleLbl="trBgShp" presStyleIdx="5" presStyleCnt="8">
        <dgm:presLayoutVars>
          <dgm:bulletEnabled val="1"/>
        </dgm:presLayoutVars>
      </dgm:prSet>
      <dgm:spPr/>
    </dgm:pt>
    <dgm:pt modelId="{2F96FE84-1BB5-46DD-9A4D-3BE5B7422564}" type="pres">
      <dgm:prSet presAssocID="{9F5E4393-8ABA-48BF-8593-0190A558B385}" presName="sibTrans" presStyleCnt="0"/>
      <dgm:spPr/>
    </dgm:pt>
    <dgm:pt modelId="{879B3C18-1E86-4D0D-B1E5-BF24FCA13F2F}" type="pres">
      <dgm:prSet presAssocID="{CB087D4A-3BF1-4B7C-937A-E116CFC5B266}" presName="composite" presStyleCnt="0"/>
      <dgm:spPr/>
    </dgm:pt>
    <dgm:pt modelId="{8E4E943B-6079-40FE-A987-00DAA05BD67C}" type="pres">
      <dgm:prSet presAssocID="{CB087D4A-3BF1-4B7C-937A-E116CFC5B266}" presName="rect1" presStyleLbl="bgShp" presStyleIdx="6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EA8F78D8-7C69-4D11-BBD7-845C7679CDD5}" type="pres">
      <dgm:prSet presAssocID="{CB087D4A-3BF1-4B7C-937A-E116CFC5B266}" presName="rect2" presStyleLbl="trBgShp" presStyleIdx="6" presStyleCnt="8">
        <dgm:presLayoutVars>
          <dgm:bulletEnabled val="1"/>
        </dgm:presLayoutVars>
      </dgm:prSet>
      <dgm:spPr/>
    </dgm:pt>
    <dgm:pt modelId="{3AFBFA77-B089-49E3-9089-D0753E3476F7}" type="pres">
      <dgm:prSet presAssocID="{DBAE1089-001B-4664-9FAD-C29C0108387C}" presName="sibTrans" presStyleCnt="0"/>
      <dgm:spPr/>
    </dgm:pt>
    <dgm:pt modelId="{213CA248-C561-4F9F-B40E-B5CB7A4BC521}" type="pres">
      <dgm:prSet presAssocID="{AD782330-C692-4C84-8AAA-8B875B97F3F5}" presName="composite" presStyleCnt="0"/>
      <dgm:spPr/>
    </dgm:pt>
    <dgm:pt modelId="{6DA76979-A015-407E-9817-E9E0CF6126A9}" type="pres">
      <dgm:prSet presAssocID="{AD782330-C692-4C84-8AAA-8B875B97F3F5}" presName="rect1" presStyleLbl="bgShp" presStyleIdx="7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49A3D3E8-FD6E-402A-B3C8-264A65DE990A}" type="pres">
      <dgm:prSet presAssocID="{AD782330-C692-4C84-8AAA-8B875B97F3F5}" presName="rect2" presStyleLbl="trBgShp" presStyleIdx="7" presStyleCnt="8">
        <dgm:presLayoutVars>
          <dgm:bulletEnabled val="1"/>
        </dgm:presLayoutVars>
      </dgm:prSet>
      <dgm:spPr/>
    </dgm:pt>
  </dgm:ptLst>
  <dgm:cxnLst>
    <dgm:cxn modelId="{BC54CC17-E3EF-4EEF-B7F7-2E9DE294CF1E}" type="presOf" srcId="{84EE1F27-98F0-4404-ADAB-2F73DCAF91C6}" destId="{440CB446-386E-4C28-B9FA-7F385207FE4D}" srcOrd="0" destOrd="0" presId="urn:microsoft.com/office/officeart/2008/layout/BendingPictureSemiTransparentText"/>
    <dgm:cxn modelId="{225A3048-A00D-401B-8451-FAF3708C6381}" type="presOf" srcId="{2D13CB9C-E4D8-41AA-9C16-55247653E13C}" destId="{436BCDE3-F572-4B5E-A76B-AEA38EA6022E}" srcOrd="0" destOrd="0" presId="urn:microsoft.com/office/officeart/2008/layout/BendingPictureSemiTransparentText"/>
    <dgm:cxn modelId="{342B8A4A-9613-4D52-8531-CB87BB9CC42A}" srcId="{0FCBA648-757C-4A14-B961-03025511830C}" destId="{CB087D4A-3BF1-4B7C-937A-E116CFC5B266}" srcOrd="6" destOrd="0" parTransId="{3A21A0AB-A45F-4C15-895D-EB6A0DDC74CF}" sibTransId="{DBAE1089-001B-4664-9FAD-C29C0108387C}"/>
    <dgm:cxn modelId="{95283375-E25D-47EC-8575-E94BE11E8718}" type="presOf" srcId="{FA2A668F-10F2-43AF-B96A-7D094C26C960}" destId="{CFE0F1FB-3272-48D8-AB88-CEA82DA27CE4}" srcOrd="0" destOrd="0" presId="urn:microsoft.com/office/officeart/2008/layout/BendingPictureSemiTransparentText"/>
    <dgm:cxn modelId="{EB9ABF57-A412-4C2C-93F8-6BC7A818BCBA}" srcId="{0FCBA648-757C-4A14-B961-03025511830C}" destId="{701D9F50-88B8-421B-85F3-5DBC3CA1CCCD}" srcOrd="0" destOrd="0" parTransId="{7EFE4291-793E-4591-A290-88EF126626CB}" sibTransId="{044DA6ED-871E-49E6-A4EA-4335E6523343}"/>
    <dgm:cxn modelId="{0D75DE82-A94A-46F1-AB05-041C8FA03446}" type="presOf" srcId="{AD782330-C692-4C84-8AAA-8B875B97F3F5}" destId="{49A3D3E8-FD6E-402A-B3C8-264A65DE990A}" srcOrd="0" destOrd="0" presId="urn:microsoft.com/office/officeart/2008/layout/BendingPictureSemiTransparentText"/>
    <dgm:cxn modelId="{BE9E0890-E7D6-462F-84C4-FC738C032455}" type="presOf" srcId="{A6A513AD-7C8D-49D5-A3BC-E56838647CE2}" destId="{F7B1EFD3-A38A-4F99-BAC4-819F6CE65B09}" srcOrd="0" destOrd="0" presId="urn:microsoft.com/office/officeart/2008/layout/BendingPictureSemiTransparentText"/>
    <dgm:cxn modelId="{5F411D93-F5B6-46C3-9975-378CC1CE1100}" type="presOf" srcId="{0FCBA648-757C-4A14-B961-03025511830C}" destId="{12A669B4-E5E0-4DD4-BD1E-6C0664E0DF95}" srcOrd="0" destOrd="0" presId="urn:microsoft.com/office/officeart/2008/layout/BendingPictureSemiTransparentText"/>
    <dgm:cxn modelId="{8049409E-AB39-4705-B994-6A407895C801}" srcId="{0FCBA648-757C-4A14-B961-03025511830C}" destId="{FA2A668F-10F2-43AF-B96A-7D094C26C960}" srcOrd="2" destOrd="0" parTransId="{D937E2D6-F65B-4FF0-94F9-48BDED90CD4C}" sibTransId="{269B2B3F-0868-4AF1-874B-3020D247DEE5}"/>
    <dgm:cxn modelId="{7676D4A6-81DE-4FEA-9F44-8D852C57D4CB}" srcId="{0FCBA648-757C-4A14-B961-03025511830C}" destId="{2D13CB9C-E4D8-41AA-9C16-55247653E13C}" srcOrd="4" destOrd="0" parTransId="{86B6AA90-248E-4BB3-AB6F-000749B6EC0C}" sibTransId="{912232DF-0AEC-437F-A6D7-138622DE17D9}"/>
    <dgm:cxn modelId="{F239F4B0-A01F-4C6B-91A1-E1D4013F71F0}" srcId="{0FCBA648-757C-4A14-B961-03025511830C}" destId="{AD782330-C692-4C84-8AAA-8B875B97F3F5}" srcOrd="7" destOrd="0" parTransId="{15D65C12-FFAA-47F2-986C-959037894671}" sibTransId="{6BE48271-9301-484C-B5AC-17596E57F32C}"/>
    <dgm:cxn modelId="{4105C9BD-2CED-4E3F-975D-FE2C70479C32}" srcId="{0FCBA648-757C-4A14-B961-03025511830C}" destId="{C5186855-F6E8-4E47-B94A-7D68C555A916}" srcOrd="5" destOrd="0" parTransId="{A8FBB475-BBE1-42CC-AF74-A48D4D2CA48E}" sibTransId="{9F5E4393-8ABA-48BF-8593-0190A558B385}"/>
    <dgm:cxn modelId="{C53D0EC1-4921-49EA-A48E-DA6A68E8ACB5}" type="presOf" srcId="{C5186855-F6E8-4E47-B94A-7D68C555A916}" destId="{E68F5BB5-ECA2-4F84-83D6-BD88A1E6D30B}" srcOrd="0" destOrd="0" presId="urn:microsoft.com/office/officeart/2008/layout/BendingPictureSemiTransparentText"/>
    <dgm:cxn modelId="{F2E6E3D7-DA49-43FD-A54F-C60691D1A643}" type="presOf" srcId="{CB087D4A-3BF1-4B7C-937A-E116CFC5B266}" destId="{EA8F78D8-7C69-4D11-BBD7-845C7679CDD5}" srcOrd="0" destOrd="0" presId="urn:microsoft.com/office/officeart/2008/layout/BendingPictureSemiTransparentText"/>
    <dgm:cxn modelId="{A47289D8-4250-4422-B54F-BDC2891F3093}" srcId="{0FCBA648-757C-4A14-B961-03025511830C}" destId="{A6A513AD-7C8D-49D5-A3BC-E56838647CE2}" srcOrd="1" destOrd="0" parTransId="{AA6C02C6-FF85-415C-9AAF-95A15DE2E0EB}" sibTransId="{1E8EDE4D-2E61-4B54-A752-B09480FADEC2}"/>
    <dgm:cxn modelId="{661BA5E7-7780-43C2-BF9D-EB87EFEF0702}" srcId="{0FCBA648-757C-4A14-B961-03025511830C}" destId="{84EE1F27-98F0-4404-ADAB-2F73DCAF91C6}" srcOrd="3" destOrd="0" parTransId="{9178684C-FA22-4281-966B-2A5B0CF76FE0}" sibTransId="{9D524D40-FC05-44A8-8F06-BBBD133CF26E}"/>
    <dgm:cxn modelId="{7E0F4FEE-159A-40B0-8F90-B206229E2DB4}" type="presOf" srcId="{701D9F50-88B8-421B-85F3-5DBC3CA1CCCD}" destId="{86E6BE21-713D-4657-9C4E-375D8BEF2A0C}" srcOrd="0" destOrd="0" presId="urn:microsoft.com/office/officeart/2008/layout/BendingPictureSemiTransparentText"/>
    <dgm:cxn modelId="{7F87DD9A-76A3-41D1-A078-C9E98F46EB2F}" type="presParOf" srcId="{12A669B4-E5E0-4DD4-BD1E-6C0664E0DF95}" destId="{5257285D-2676-4B6C-8CB8-4E135F2F883B}" srcOrd="0" destOrd="0" presId="urn:microsoft.com/office/officeart/2008/layout/BendingPictureSemiTransparentText"/>
    <dgm:cxn modelId="{641AFCCE-8A9B-41E6-90FE-C337DC829141}" type="presParOf" srcId="{5257285D-2676-4B6C-8CB8-4E135F2F883B}" destId="{3740FA34-98A8-4B82-8D77-37093C135A7B}" srcOrd="0" destOrd="0" presId="urn:microsoft.com/office/officeart/2008/layout/BendingPictureSemiTransparentText"/>
    <dgm:cxn modelId="{B17D942B-C2FF-40C7-9AAD-3FCC7F5C17F0}" type="presParOf" srcId="{5257285D-2676-4B6C-8CB8-4E135F2F883B}" destId="{86E6BE21-713D-4657-9C4E-375D8BEF2A0C}" srcOrd="1" destOrd="0" presId="urn:microsoft.com/office/officeart/2008/layout/BendingPictureSemiTransparentText"/>
    <dgm:cxn modelId="{2673C4CD-CFA7-44F2-ACF6-470F4B634748}" type="presParOf" srcId="{12A669B4-E5E0-4DD4-BD1E-6C0664E0DF95}" destId="{F2E69F8C-3E0F-49EA-A4C1-23B8ACC26FF8}" srcOrd="1" destOrd="0" presId="urn:microsoft.com/office/officeart/2008/layout/BendingPictureSemiTransparentText"/>
    <dgm:cxn modelId="{1B23078C-9FAA-4582-A5FE-8B2F0D869DCB}" type="presParOf" srcId="{12A669B4-E5E0-4DD4-BD1E-6C0664E0DF95}" destId="{F9A432D6-F8EE-4831-B0BD-E5DEBF0E5A16}" srcOrd="2" destOrd="0" presId="urn:microsoft.com/office/officeart/2008/layout/BendingPictureSemiTransparentText"/>
    <dgm:cxn modelId="{3A6A222A-EBB6-4601-A7CC-A1DDDB128DCC}" type="presParOf" srcId="{F9A432D6-F8EE-4831-B0BD-E5DEBF0E5A16}" destId="{A65DF4A8-59EC-4C03-BBDC-8A27E28006C0}" srcOrd="0" destOrd="0" presId="urn:microsoft.com/office/officeart/2008/layout/BendingPictureSemiTransparentText"/>
    <dgm:cxn modelId="{23874C19-B2A4-49C9-8C68-04F9B9C53722}" type="presParOf" srcId="{F9A432D6-F8EE-4831-B0BD-E5DEBF0E5A16}" destId="{F7B1EFD3-A38A-4F99-BAC4-819F6CE65B09}" srcOrd="1" destOrd="0" presId="urn:microsoft.com/office/officeart/2008/layout/BendingPictureSemiTransparentText"/>
    <dgm:cxn modelId="{6BF707BB-1296-498E-9C63-7BB2ED6BA0E8}" type="presParOf" srcId="{12A669B4-E5E0-4DD4-BD1E-6C0664E0DF95}" destId="{6E56B49A-AD47-4AB3-ADF5-3E140AC68E8F}" srcOrd="3" destOrd="0" presId="urn:microsoft.com/office/officeart/2008/layout/BendingPictureSemiTransparentText"/>
    <dgm:cxn modelId="{CFC828F4-5133-40EF-B67C-5A25C3473A44}" type="presParOf" srcId="{12A669B4-E5E0-4DD4-BD1E-6C0664E0DF95}" destId="{82889426-63B5-4178-9A9A-2C2F2E0463F9}" srcOrd="4" destOrd="0" presId="urn:microsoft.com/office/officeart/2008/layout/BendingPictureSemiTransparentText"/>
    <dgm:cxn modelId="{6FF34970-5F5C-45BD-977C-00444421B5C7}" type="presParOf" srcId="{82889426-63B5-4178-9A9A-2C2F2E0463F9}" destId="{E8A99838-76D3-4E17-B8E1-FE77F9CD1D5F}" srcOrd="0" destOrd="0" presId="urn:microsoft.com/office/officeart/2008/layout/BendingPictureSemiTransparentText"/>
    <dgm:cxn modelId="{1F54B50A-BDFF-403A-81FD-888E9D7B8DAD}" type="presParOf" srcId="{82889426-63B5-4178-9A9A-2C2F2E0463F9}" destId="{CFE0F1FB-3272-48D8-AB88-CEA82DA27CE4}" srcOrd="1" destOrd="0" presId="urn:microsoft.com/office/officeart/2008/layout/BendingPictureSemiTransparentText"/>
    <dgm:cxn modelId="{637A7F08-DACD-4231-9D60-1A30ED3E1DD9}" type="presParOf" srcId="{12A669B4-E5E0-4DD4-BD1E-6C0664E0DF95}" destId="{CF4B24D3-F7F4-4D5D-B0FB-58DE217818E1}" srcOrd="5" destOrd="0" presId="urn:microsoft.com/office/officeart/2008/layout/BendingPictureSemiTransparentText"/>
    <dgm:cxn modelId="{382FA3A0-34DB-46CE-A6EF-FF723030CC0D}" type="presParOf" srcId="{12A669B4-E5E0-4DD4-BD1E-6C0664E0DF95}" destId="{2AD77F1C-E2D8-4DA8-879B-308173F2C3C0}" srcOrd="6" destOrd="0" presId="urn:microsoft.com/office/officeart/2008/layout/BendingPictureSemiTransparentText"/>
    <dgm:cxn modelId="{38657D1E-8043-40E0-8165-416D701A5D61}" type="presParOf" srcId="{2AD77F1C-E2D8-4DA8-879B-308173F2C3C0}" destId="{2FF9E597-B1B1-4038-BC0C-6CE57EEB31DD}" srcOrd="0" destOrd="0" presId="urn:microsoft.com/office/officeart/2008/layout/BendingPictureSemiTransparentText"/>
    <dgm:cxn modelId="{54A4E9B2-78BC-4054-9A4F-02FC4EB30A4E}" type="presParOf" srcId="{2AD77F1C-E2D8-4DA8-879B-308173F2C3C0}" destId="{440CB446-386E-4C28-B9FA-7F385207FE4D}" srcOrd="1" destOrd="0" presId="urn:microsoft.com/office/officeart/2008/layout/BendingPictureSemiTransparentText"/>
    <dgm:cxn modelId="{F86E5716-BAC5-4E27-825A-B8FAB0443B64}" type="presParOf" srcId="{12A669B4-E5E0-4DD4-BD1E-6C0664E0DF95}" destId="{DFFEE093-6C39-44BC-939A-9364CE81DC17}" srcOrd="7" destOrd="0" presId="urn:microsoft.com/office/officeart/2008/layout/BendingPictureSemiTransparentText"/>
    <dgm:cxn modelId="{33D839B2-39F2-4D4A-8FB5-D28F32A47B5F}" type="presParOf" srcId="{12A669B4-E5E0-4DD4-BD1E-6C0664E0DF95}" destId="{90D42845-718D-4AC0-84A5-7970EBF22792}" srcOrd="8" destOrd="0" presId="urn:microsoft.com/office/officeart/2008/layout/BendingPictureSemiTransparentText"/>
    <dgm:cxn modelId="{98814983-482E-45FF-A63F-67BD67D66BB8}" type="presParOf" srcId="{90D42845-718D-4AC0-84A5-7970EBF22792}" destId="{1D78B213-48E9-4C77-9449-9BD77CEF76F3}" srcOrd="0" destOrd="0" presId="urn:microsoft.com/office/officeart/2008/layout/BendingPictureSemiTransparentText"/>
    <dgm:cxn modelId="{EB8028BF-2007-4469-B2EC-C0297FD06C64}" type="presParOf" srcId="{90D42845-718D-4AC0-84A5-7970EBF22792}" destId="{436BCDE3-F572-4B5E-A76B-AEA38EA6022E}" srcOrd="1" destOrd="0" presId="urn:microsoft.com/office/officeart/2008/layout/BendingPictureSemiTransparentText"/>
    <dgm:cxn modelId="{828D0B3B-B59B-4E12-AFCD-7B7BAA007ECC}" type="presParOf" srcId="{12A669B4-E5E0-4DD4-BD1E-6C0664E0DF95}" destId="{F7688989-557D-4499-818C-6480407FDD95}" srcOrd="9" destOrd="0" presId="urn:microsoft.com/office/officeart/2008/layout/BendingPictureSemiTransparentText"/>
    <dgm:cxn modelId="{A3AD54EC-CAF1-4CF7-9B00-7C5D2BD755AE}" type="presParOf" srcId="{12A669B4-E5E0-4DD4-BD1E-6C0664E0DF95}" destId="{4C5D3767-5607-4DC3-AE64-7403BF4DBADF}" srcOrd="10" destOrd="0" presId="urn:microsoft.com/office/officeart/2008/layout/BendingPictureSemiTransparentText"/>
    <dgm:cxn modelId="{06A738EA-2E09-46B5-ADBD-0C92FF0A4324}" type="presParOf" srcId="{4C5D3767-5607-4DC3-AE64-7403BF4DBADF}" destId="{C9CB1ACC-A454-4FB6-AB5D-B9B25F72FB15}" srcOrd="0" destOrd="0" presId="urn:microsoft.com/office/officeart/2008/layout/BendingPictureSemiTransparentText"/>
    <dgm:cxn modelId="{BABC9BDB-E434-4CBC-9808-ACDB58337DDD}" type="presParOf" srcId="{4C5D3767-5607-4DC3-AE64-7403BF4DBADF}" destId="{E68F5BB5-ECA2-4F84-83D6-BD88A1E6D30B}" srcOrd="1" destOrd="0" presId="urn:microsoft.com/office/officeart/2008/layout/BendingPictureSemiTransparentText"/>
    <dgm:cxn modelId="{B6D410C2-B047-4670-853A-502A474EB946}" type="presParOf" srcId="{12A669B4-E5E0-4DD4-BD1E-6C0664E0DF95}" destId="{2F96FE84-1BB5-46DD-9A4D-3BE5B7422564}" srcOrd="11" destOrd="0" presId="urn:microsoft.com/office/officeart/2008/layout/BendingPictureSemiTransparentText"/>
    <dgm:cxn modelId="{01967F6E-C302-4040-B407-C820B8D3998A}" type="presParOf" srcId="{12A669B4-E5E0-4DD4-BD1E-6C0664E0DF95}" destId="{879B3C18-1E86-4D0D-B1E5-BF24FCA13F2F}" srcOrd="12" destOrd="0" presId="urn:microsoft.com/office/officeart/2008/layout/BendingPictureSemiTransparentText"/>
    <dgm:cxn modelId="{D0FBEDCA-3410-4A4F-AA58-BDE7D30B3419}" type="presParOf" srcId="{879B3C18-1E86-4D0D-B1E5-BF24FCA13F2F}" destId="{8E4E943B-6079-40FE-A987-00DAA05BD67C}" srcOrd="0" destOrd="0" presId="urn:microsoft.com/office/officeart/2008/layout/BendingPictureSemiTransparentText"/>
    <dgm:cxn modelId="{AD5EE758-46CE-42B2-93E0-1BBAA9485DEC}" type="presParOf" srcId="{879B3C18-1E86-4D0D-B1E5-BF24FCA13F2F}" destId="{EA8F78D8-7C69-4D11-BBD7-845C7679CDD5}" srcOrd="1" destOrd="0" presId="urn:microsoft.com/office/officeart/2008/layout/BendingPictureSemiTransparentText"/>
    <dgm:cxn modelId="{3F868D36-B3B5-4777-B806-02573166CA7E}" type="presParOf" srcId="{12A669B4-E5E0-4DD4-BD1E-6C0664E0DF95}" destId="{3AFBFA77-B089-49E3-9089-D0753E3476F7}" srcOrd="13" destOrd="0" presId="urn:microsoft.com/office/officeart/2008/layout/BendingPictureSemiTransparentText"/>
    <dgm:cxn modelId="{6CC9A58C-BC20-493A-A92D-CBC48A6F75E1}" type="presParOf" srcId="{12A669B4-E5E0-4DD4-BD1E-6C0664E0DF95}" destId="{213CA248-C561-4F9F-B40E-B5CB7A4BC521}" srcOrd="14" destOrd="0" presId="urn:microsoft.com/office/officeart/2008/layout/BendingPictureSemiTransparentText"/>
    <dgm:cxn modelId="{080977E1-FECA-4552-8CB6-95191D81FAD9}" type="presParOf" srcId="{213CA248-C561-4F9F-B40E-B5CB7A4BC521}" destId="{6DA76979-A015-407E-9817-E9E0CF6126A9}" srcOrd="0" destOrd="0" presId="urn:microsoft.com/office/officeart/2008/layout/BendingPictureSemiTransparentText"/>
    <dgm:cxn modelId="{EBBF88D7-8819-4213-BF6B-A9CBE865BD2E}" type="presParOf" srcId="{213CA248-C561-4F9F-B40E-B5CB7A4BC521}" destId="{49A3D3E8-FD6E-402A-B3C8-264A65DE990A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131398-F55E-4F05-8205-3F458CD2C947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1ACD33CB-F713-4BA6-96E9-40E0459660DD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873BA203-0B3A-4125-9A62-C2878EE104F9}" type="parTrans" cxnId="{65E58C9A-AEE3-40CE-A363-06C2BDB8C5D3}">
      <dgm:prSet/>
      <dgm:spPr/>
      <dgm:t>
        <a:bodyPr/>
        <a:lstStyle/>
        <a:p>
          <a:endParaRPr lang="zh-CN" altLang="en-US"/>
        </a:p>
      </dgm:t>
    </dgm:pt>
    <dgm:pt modelId="{CA49DCFB-CF43-42A7-BD6D-39B75DBA46DF}" type="sibTrans" cxnId="{65E58C9A-AEE3-40CE-A363-06C2BDB8C5D3}">
      <dgm:prSet/>
      <dgm:spPr/>
      <dgm:t>
        <a:bodyPr/>
        <a:lstStyle/>
        <a:p>
          <a:endParaRPr lang="zh-CN" altLang="en-US"/>
        </a:p>
      </dgm:t>
    </dgm:pt>
    <dgm:pt modelId="{798ABB84-1DBD-4459-A1F3-D6F835FFCDD5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B14247AF-17D3-4885-A2FF-85E6A0BB3CD9}" type="parTrans" cxnId="{FB128D4C-F708-419E-BA95-B62F211CE039}">
      <dgm:prSet/>
      <dgm:spPr/>
      <dgm:t>
        <a:bodyPr/>
        <a:lstStyle/>
        <a:p>
          <a:endParaRPr lang="zh-CN" altLang="en-US"/>
        </a:p>
      </dgm:t>
    </dgm:pt>
    <dgm:pt modelId="{74C8A516-0178-4778-A840-F60FA9136179}" type="sibTrans" cxnId="{FB128D4C-F708-419E-BA95-B62F211CE039}">
      <dgm:prSet/>
      <dgm:spPr/>
      <dgm:t>
        <a:bodyPr/>
        <a:lstStyle/>
        <a:p>
          <a:endParaRPr lang="zh-CN" altLang="en-US"/>
        </a:p>
      </dgm:t>
    </dgm:pt>
    <dgm:pt modelId="{4313D883-7961-4CA3-B0D6-B32E8DE8801A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8E592016-4243-4CB9-A2E4-8D3CD63B7AB1}" type="parTrans" cxnId="{A591F31F-573D-4E3B-BF5B-BE80DC9DE114}">
      <dgm:prSet/>
      <dgm:spPr/>
      <dgm:t>
        <a:bodyPr/>
        <a:lstStyle/>
        <a:p>
          <a:endParaRPr lang="zh-CN" altLang="en-US"/>
        </a:p>
      </dgm:t>
    </dgm:pt>
    <dgm:pt modelId="{86F2B5D7-7A83-4952-ACF8-C6FDC97B867A}" type="sibTrans" cxnId="{A591F31F-573D-4E3B-BF5B-BE80DC9DE114}">
      <dgm:prSet/>
      <dgm:spPr/>
      <dgm:t>
        <a:bodyPr/>
        <a:lstStyle/>
        <a:p>
          <a:endParaRPr lang="zh-CN" altLang="en-US"/>
        </a:p>
      </dgm:t>
    </dgm:pt>
    <dgm:pt modelId="{87959CB2-9331-423D-84E8-54C0B471210C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6AD10080-B6AB-479A-96C9-FF86DC4435A4}" type="parTrans" cxnId="{FF1F4E61-F16F-4AD2-ABB1-23877602B628}">
      <dgm:prSet/>
      <dgm:spPr/>
      <dgm:t>
        <a:bodyPr/>
        <a:lstStyle/>
        <a:p>
          <a:endParaRPr lang="zh-CN" altLang="en-US"/>
        </a:p>
      </dgm:t>
    </dgm:pt>
    <dgm:pt modelId="{1AED0A38-477C-4241-9021-92405C1073AF}" type="sibTrans" cxnId="{FF1F4E61-F16F-4AD2-ABB1-23877602B628}">
      <dgm:prSet/>
      <dgm:spPr/>
      <dgm:t>
        <a:bodyPr/>
        <a:lstStyle/>
        <a:p>
          <a:endParaRPr lang="zh-CN" altLang="en-US"/>
        </a:p>
      </dgm:t>
    </dgm:pt>
    <dgm:pt modelId="{82A50356-7B7A-4E1C-B29D-EB7186A7AD75}" type="pres">
      <dgm:prSet presAssocID="{B6131398-F55E-4F05-8205-3F458CD2C947}" presName="Name0" presStyleCnt="0">
        <dgm:presLayoutVars>
          <dgm:dir/>
          <dgm:resizeHandles val="exact"/>
        </dgm:presLayoutVars>
      </dgm:prSet>
      <dgm:spPr/>
    </dgm:pt>
    <dgm:pt modelId="{0C567EC8-C5A5-46B5-8291-DAED094C1FE2}" type="pres">
      <dgm:prSet presAssocID="{1ACD33CB-F713-4BA6-96E9-40E0459660DD}" presName="composite" presStyleCnt="0"/>
      <dgm:spPr/>
    </dgm:pt>
    <dgm:pt modelId="{F323DE15-3788-4C98-91AB-921BB2ED4913}" type="pres">
      <dgm:prSet presAssocID="{1ACD33CB-F713-4BA6-96E9-40E0459660DD}" presName="rect1" presStyleLbl="bgShp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F0CF719-E1C9-4496-860F-F2377A246FA3}" type="pres">
      <dgm:prSet presAssocID="{1ACD33CB-F713-4BA6-96E9-40E0459660DD}" presName="rect2" presStyleLbl="trBgShp" presStyleIdx="0" presStyleCnt="4">
        <dgm:presLayoutVars>
          <dgm:bulletEnabled val="1"/>
        </dgm:presLayoutVars>
      </dgm:prSet>
      <dgm:spPr/>
    </dgm:pt>
    <dgm:pt modelId="{0B6DA9C9-1877-480F-AA49-865F9A323495}" type="pres">
      <dgm:prSet presAssocID="{CA49DCFB-CF43-42A7-BD6D-39B75DBA46DF}" presName="sibTrans" presStyleCnt="0"/>
      <dgm:spPr/>
    </dgm:pt>
    <dgm:pt modelId="{46FB81C6-6C5B-478F-8528-405F5C6602A6}" type="pres">
      <dgm:prSet presAssocID="{798ABB84-1DBD-4459-A1F3-D6F835FFCDD5}" presName="composite" presStyleCnt="0"/>
      <dgm:spPr/>
    </dgm:pt>
    <dgm:pt modelId="{1FFD458A-E7CD-4985-8A55-2593A8F2517E}" type="pres">
      <dgm:prSet presAssocID="{798ABB84-1DBD-4459-A1F3-D6F835FFCDD5}" presName="rect1" presStyleLbl="bgShp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09188A6F-2565-4AB8-A480-19838F5BFD93}" type="pres">
      <dgm:prSet presAssocID="{798ABB84-1DBD-4459-A1F3-D6F835FFCDD5}" presName="rect2" presStyleLbl="trBgShp" presStyleIdx="1" presStyleCnt="4">
        <dgm:presLayoutVars>
          <dgm:bulletEnabled val="1"/>
        </dgm:presLayoutVars>
      </dgm:prSet>
      <dgm:spPr/>
    </dgm:pt>
    <dgm:pt modelId="{1C6B2457-FDAF-4A54-9465-FB257CB81BFF}" type="pres">
      <dgm:prSet presAssocID="{74C8A516-0178-4778-A840-F60FA9136179}" presName="sibTrans" presStyleCnt="0"/>
      <dgm:spPr/>
    </dgm:pt>
    <dgm:pt modelId="{75260555-CFF1-4CD3-A92F-21090B81A1B7}" type="pres">
      <dgm:prSet presAssocID="{4313D883-7961-4CA3-B0D6-B32E8DE8801A}" presName="composite" presStyleCnt="0"/>
      <dgm:spPr/>
    </dgm:pt>
    <dgm:pt modelId="{8F8C35A9-9C47-4ACA-A2CA-F1EBD5A5C63D}" type="pres">
      <dgm:prSet presAssocID="{4313D883-7961-4CA3-B0D6-B32E8DE8801A}" presName="rect1" presStyleLbl="bgShp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03671085-9D78-48BB-AE90-185C2A13D927}" type="pres">
      <dgm:prSet presAssocID="{4313D883-7961-4CA3-B0D6-B32E8DE8801A}" presName="rect2" presStyleLbl="trBgShp" presStyleIdx="2" presStyleCnt="4">
        <dgm:presLayoutVars>
          <dgm:bulletEnabled val="1"/>
        </dgm:presLayoutVars>
      </dgm:prSet>
      <dgm:spPr/>
    </dgm:pt>
    <dgm:pt modelId="{33A0DCF7-F970-4262-BBFA-8E9523E83D07}" type="pres">
      <dgm:prSet presAssocID="{86F2B5D7-7A83-4952-ACF8-C6FDC97B867A}" presName="sibTrans" presStyleCnt="0"/>
      <dgm:spPr/>
    </dgm:pt>
    <dgm:pt modelId="{F2D5A790-D030-41D6-9EC4-C2557A53BF88}" type="pres">
      <dgm:prSet presAssocID="{87959CB2-9331-423D-84E8-54C0B471210C}" presName="composite" presStyleCnt="0"/>
      <dgm:spPr/>
    </dgm:pt>
    <dgm:pt modelId="{07D95C5C-02B3-4DFF-8A19-156F07C357A3}" type="pres">
      <dgm:prSet presAssocID="{87959CB2-9331-423D-84E8-54C0B471210C}" presName="rect1" presStyleLbl="bgShp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0CEBD6EC-8C14-4C53-9E05-9388E9DAE2F4}" type="pres">
      <dgm:prSet presAssocID="{87959CB2-9331-423D-84E8-54C0B471210C}" presName="rect2" presStyleLbl="trBgShp" presStyleIdx="3" presStyleCnt="4">
        <dgm:presLayoutVars>
          <dgm:bulletEnabled val="1"/>
        </dgm:presLayoutVars>
      </dgm:prSet>
      <dgm:spPr/>
    </dgm:pt>
  </dgm:ptLst>
  <dgm:cxnLst>
    <dgm:cxn modelId="{A591F31F-573D-4E3B-BF5B-BE80DC9DE114}" srcId="{B6131398-F55E-4F05-8205-3F458CD2C947}" destId="{4313D883-7961-4CA3-B0D6-B32E8DE8801A}" srcOrd="2" destOrd="0" parTransId="{8E592016-4243-4CB9-A2E4-8D3CD63B7AB1}" sibTransId="{86F2B5D7-7A83-4952-ACF8-C6FDC97B867A}"/>
    <dgm:cxn modelId="{C3242927-2AD5-4622-B856-D96C72CA3411}" type="presOf" srcId="{B6131398-F55E-4F05-8205-3F458CD2C947}" destId="{82A50356-7B7A-4E1C-B29D-EB7186A7AD75}" srcOrd="0" destOrd="0" presId="urn:microsoft.com/office/officeart/2008/layout/BendingPictureSemiTransparentText"/>
    <dgm:cxn modelId="{39440828-A4FC-4342-BEDB-2C5A5C97CA37}" type="presOf" srcId="{1ACD33CB-F713-4BA6-96E9-40E0459660DD}" destId="{FF0CF719-E1C9-4496-860F-F2377A246FA3}" srcOrd="0" destOrd="0" presId="urn:microsoft.com/office/officeart/2008/layout/BendingPictureSemiTransparentText"/>
    <dgm:cxn modelId="{FF1F4E61-F16F-4AD2-ABB1-23877602B628}" srcId="{B6131398-F55E-4F05-8205-3F458CD2C947}" destId="{87959CB2-9331-423D-84E8-54C0B471210C}" srcOrd="3" destOrd="0" parTransId="{6AD10080-B6AB-479A-96C9-FF86DC4435A4}" sibTransId="{1AED0A38-477C-4241-9021-92405C1073AF}"/>
    <dgm:cxn modelId="{FB128D4C-F708-419E-BA95-B62F211CE039}" srcId="{B6131398-F55E-4F05-8205-3F458CD2C947}" destId="{798ABB84-1DBD-4459-A1F3-D6F835FFCDD5}" srcOrd="1" destOrd="0" parTransId="{B14247AF-17D3-4885-A2FF-85E6A0BB3CD9}" sibTransId="{74C8A516-0178-4778-A840-F60FA9136179}"/>
    <dgm:cxn modelId="{68B58A87-09CD-4185-BB91-FFBDFE6030FB}" type="presOf" srcId="{4313D883-7961-4CA3-B0D6-B32E8DE8801A}" destId="{03671085-9D78-48BB-AE90-185C2A13D927}" srcOrd="0" destOrd="0" presId="urn:microsoft.com/office/officeart/2008/layout/BendingPictureSemiTransparentText"/>
    <dgm:cxn modelId="{65E58C9A-AEE3-40CE-A363-06C2BDB8C5D3}" srcId="{B6131398-F55E-4F05-8205-3F458CD2C947}" destId="{1ACD33CB-F713-4BA6-96E9-40E0459660DD}" srcOrd="0" destOrd="0" parTransId="{873BA203-0B3A-4125-9A62-C2878EE104F9}" sibTransId="{CA49DCFB-CF43-42A7-BD6D-39B75DBA46DF}"/>
    <dgm:cxn modelId="{C12162C3-31F1-4194-ACAC-D51FCC60D084}" type="presOf" srcId="{87959CB2-9331-423D-84E8-54C0B471210C}" destId="{0CEBD6EC-8C14-4C53-9E05-9388E9DAE2F4}" srcOrd="0" destOrd="0" presId="urn:microsoft.com/office/officeart/2008/layout/BendingPictureSemiTransparentText"/>
    <dgm:cxn modelId="{44C5B2C6-163B-4FED-8B4D-CB2C9485DF16}" type="presOf" srcId="{798ABB84-1DBD-4459-A1F3-D6F835FFCDD5}" destId="{09188A6F-2565-4AB8-A480-19838F5BFD93}" srcOrd="0" destOrd="0" presId="urn:microsoft.com/office/officeart/2008/layout/BendingPictureSemiTransparentText"/>
    <dgm:cxn modelId="{F6F21E70-ABEA-4BBE-88CC-573509E791E8}" type="presParOf" srcId="{82A50356-7B7A-4E1C-B29D-EB7186A7AD75}" destId="{0C567EC8-C5A5-46B5-8291-DAED094C1FE2}" srcOrd="0" destOrd="0" presId="urn:microsoft.com/office/officeart/2008/layout/BendingPictureSemiTransparentText"/>
    <dgm:cxn modelId="{552336A5-5FA4-4CF7-9351-2582B8423E78}" type="presParOf" srcId="{0C567EC8-C5A5-46B5-8291-DAED094C1FE2}" destId="{F323DE15-3788-4C98-91AB-921BB2ED4913}" srcOrd="0" destOrd="0" presId="urn:microsoft.com/office/officeart/2008/layout/BendingPictureSemiTransparentText"/>
    <dgm:cxn modelId="{6789C081-F2D7-45DF-892C-33281984853A}" type="presParOf" srcId="{0C567EC8-C5A5-46B5-8291-DAED094C1FE2}" destId="{FF0CF719-E1C9-4496-860F-F2377A246FA3}" srcOrd="1" destOrd="0" presId="urn:microsoft.com/office/officeart/2008/layout/BendingPictureSemiTransparentText"/>
    <dgm:cxn modelId="{BEF9321B-F50C-4D1E-8F86-6E42099DBAE4}" type="presParOf" srcId="{82A50356-7B7A-4E1C-B29D-EB7186A7AD75}" destId="{0B6DA9C9-1877-480F-AA49-865F9A323495}" srcOrd="1" destOrd="0" presId="urn:microsoft.com/office/officeart/2008/layout/BendingPictureSemiTransparentText"/>
    <dgm:cxn modelId="{3ECFD665-5030-47C7-A93F-A9B25EFB43EE}" type="presParOf" srcId="{82A50356-7B7A-4E1C-B29D-EB7186A7AD75}" destId="{46FB81C6-6C5B-478F-8528-405F5C6602A6}" srcOrd="2" destOrd="0" presId="urn:microsoft.com/office/officeart/2008/layout/BendingPictureSemiTransparentText"/>
    <dgm:cxn modelId="{FDD3C9A5-0648-4F69-95F8-CC8B209D8058}" type="presParOf" srcId="{46FB81C6-6C5B-478F-8528-405F5C6602A6}" destId="{1FFD458A-E7CD-4985-8A55-2593A8F2517E}" srcOrd="0" destOrd="0" presId="urn:microsoft.com/office/officeart/2008/layout/BendingPictureSemiTransparentText"/>
    <dgm:cxn modelId="{77D4F71D-A69B-42EA-81A9-FA21C8FA7800}" type="presParOf" srcId="{46FB81C6-6C5B-478F-8528-405F5C6602A6}" destId="{09188A6F-2565-4AB8-A480-19838F5BFD93}" srcOrd="1" destOrd="0" presId="urn:microsoft.com/office/officeart/2008/layout/BendingPictureSemiTransparentText"/>
    <dgm:cxn modelId="{062C8535-9E78-4A79-B29B-88337A0A5B49}" type="presParOf" srcId="{82A50356-7B7A-4E1C-B29D-EB7186A7AD75}" destId="{1C6B2457-FDAF-4A54-9465-FB257CB81BFF}" srcOrd="3" destOrd="0" presId="urn:microsoft.com/office/officeart/2008/layout/BendingPictureSemiTransparentText"/>
    <dgm:cxn modelId="{4B2A835A-C120-4874-BF3E-5C112EC45701}" type="presParOf" srcId="{82A50356-7B7A-4E1C-B29D-EB7186A7AD75}" destId="{75260555-CFF1-4CD3-A92F-21090B81A1B7}" srcOrd="4" destOrd="0" presId="urn:microsoft.com/office/officeart/2008/layout/BendingPictureSemiTransparentText"/>
    <dgm:cxn modelId="{8213D4F2-F09F-4DC9-A803-A3FA545A021F}" type="presParOf" srcId="{75260555-CFF1-4CD3-A92F-21090B81A1B7}" destId="{8F8C35A9-9C47-4ACA-A2CA-F1EBD5A5C63D}" srcOrd="0" destOrd="0" presId="urn:microsoft.com/office/officeart/2008/layout/BendingPictureSemiTransparentText"/>
    <dgm:cxn modelId="{3719A7C6-13DF-42C9-8FCC-B3A19A962530}" type="presParOf" srcId="{75260555-CFF1-4CD3-A92F-21090B81A1B7}" destId="{03671085-9D78-48BB-AE90-185C2A13D927}" srcOrd="1" destOrd="0" presId="urn:microsoft.com/office/officeart/2008/layout/BendingPictureSemiTransparentText"/>
    <dgm:cxn modelId="{7E96EB13-D1BE-4021-B2D6-D56050D5A671}" type="presParOf" srcId="{82A50356-7B7A-4E1C-B29D-EB7186A7AD75}" destId="{33A0DCF7-F970-4262-BBFA-8E9523E83D07}" srcOrd="5" destOrd="0" presId="urn:microsoft.com/office/officeart/2008/layout/BendingPictureSemiTransparentText"/>
    <dgm:cxn modelId="{5E78E552-E684-43B2-B5D0-6D8D40E1D34B}" type="presParOf" srcId="{82A50356-7B7A-4E1C-B29D-EB7186A7AD75}" destId="{F2D5A790-D030-41D6-9EC4-C2557A53BF88}" srcOrd="6" destOrd="0" presId="urn:microsoft.com/office/officeart/2008/layout/BendingPictureSemiTransparentText"/>
    <dgm:cxn modelId="{FABCB1EF-C6CA-4379-AB05-7074F06287E4}" type="presParOf" srcId="{F2D5A790-D030-41D6-9EC4-C2557A53BF88}" destId="{07D95C5C-02B3-4DFF-8A19-156F07C357A3}" srcOrd="0" destOrd="0" presId="urn:microsoft.com/office/officeart/2008/layout/BendingPictureSemiTransparentText"/>
    <dgm:cxn modelId="{BA1E2681-A520-4C3E-BBA4-E5BE59F0BAA5}" type="presParOf" srcId="{F2D5A790-D030-41D6-9EC4-C2557A53BF88}" destId="{0CEBD6EC-8C14-4C53-9E05-9388E9DAE2F4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01DA97-3B89-4566-A643-1F271C015693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0511398C-5602-43DA-8370-0EEDD7FE8E25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A7F7161A-60C0-45DD-B72A-16609D5B9809}" type="parTrans" cxnId="{37AD6976-C252-4D40-8B98-F4D7405F099A}">
      <dgm:prSet/>
      <dgm:spPr/>
      <dgm:t>
        <a:bodyPr/>
        <a:lstStyle/>
        <a:p>
          <a:endParaRPr lang="zh-CN" altLang="en-US"/>
        </a:p>
      </dgm:t>
    </dgm:pt>
    <dgm:pt modelId="{AFAC721B-2D6B-4E86-9A66-BD5269A3B7F0}" type="sibTrans" cxnId="{37AD6976-C252-4D40-8B98-F4D7405F099A}">
      <dgm:prSet/>
      <dgm:spPr/>
      <dgm:t>
        <a:bodyPr/>
        <a:lstStyle/>
        <a:p>
          <a:endParaRPr lang="zh-CN" altLang="en-US"/>
        </a:p>
      </dgm:t>
    </dgm:pt>
    <dgm:pt modelId="{025F2BF1-66A4-448E-B36C-3A13918E00B3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1579B879-1C5A-4418-A4DD-7066ADA0D799}" type="parTrans" cxnId="{52952400-718E-4E42-BDAC-2805FAC44433}">
      <dgm:prSet/>
      <dgm:spPr/>
      <dgm:t>
        <a:bodyPr/>
        <a:lstStyle/>
        <a:p>
          <a:endParaRPr lang="zh-CN" altLang="en-US"/>
        </a:p>
      </dgm:t>
    </dgm:pt>
    <dgm:pt modelId="{0FA8B11B-6DB8-4C16-9F60-811993C742EA}" type="sibTrans" cxnId="{52952400-718E-4E42-BDAC-2805FAC44433}">
      <dgm:prSet/>
      <dgm:spPr/>
      <dgm:t>
        <a:bodyPr/>
        <a:lstStyle/>
        <a:p>
          <a:endParaRPr lang="zh-CN" altLang="en-US"/>
        </a:p>
      </dgm:t>
    </dgm:pt>
    <dgm:pt modelId="{4C426749-73FA-473A-A67D-A0FBB9099FEB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B21EC5E2-1FA6-4716-BA27-48F0C89C438F}" type="parTrans" cxnId="{B55AEC79-409E-423F-ACB6-7CE0A3156227}">
      <dgm:prSet/>
      <dgm:spPr/>
      <dgm:t>
        <a:bodyPr/>
        <a:lstStyle/>
        <a:p>
          <a:endParaRPr lang="zh-CN" altLang="en-US"/>
        </a:p>
      </dgm:t>
    </dgm:pt>
    <dgm:pt modelId="{FA03105E-509B-421F-B030-7E59CAD56B7D}" type="sibTrans" cxnId="{B55AEC79-409E-423F-ACB6-7CE0A3156227}">
      <dgm:prSet/>
      <dgm:spPr/>
      <dgm:t>
        <a:bodyPr/>
        <a:lstStyle/>
        <a:p>
          <a:endParaRPr lang="zh-CN" altLang="en-US"/>
        </a:p>
      </dgm:t>
    </dgm:pt>
    <dgm:pt modelId="{A5CC6C06-4A30-46BF-A446-3F66A264A618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6BEC5068-2066-4A93-BA7B-5B9B609C710E}" type="parTrans" cxnId="{358A903F-2F93-4AD7-8F29-FEEEE438031B}">
      <dgm:prSet/>
      <dgm:spPr/>
      <dgm:t>
        <a:bodyPr/>
        <a:lstStyle/>
        <a:p>
          <a:endParaRPr lang="zh-CN" altLang="en-US"/>
        </a:p>
      </dgm:t>
    </dgm:pt>
    <dgm:pt modelId="{E608788B-7945-4F5C-B348-197B04E43EC3}" type="sibTrans" cxnId="{358A903F-2F93-4AD7-8F29-FEEEE438031B}">
      <dgm:prSet/>
      <dgm:spPr/>
      <dgm:t>
        <a:bodyPr/>
        <a:lstStyle/>
        <a:p>
          <a:endParaRPr lang="zh-CN" altLang="en-US"/>
        </a:p>
      </dgm:t>
    </dgm:pt>
    <dgm:pt modelId="{BB2FC008-51C1-4F3A-9D26-7B476EC677BA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175DE3BB-014D-4633-8E18-EF20EAA1FBBE}" type="parTrans" cxnId="{461D0498-07B1-41FB-84C5-1F223BF11F24}">
      <dgm:prSet/>
      <dgm:spPr/>
      <dgm:t>
        <a:bodyPr/>
        <a:lstStyle/>
        <a:p>
          <a:endParaRPr lang="zh-CN" altLang="en-US"/>
        </a:p>
      </dgm:t>
    </dgm:pt>
    <dgm:pt modelId="{AD06E70E-4E9A-4EAA-8795-A21599B67520}" type="sibTrans" cxnId="{461D0498-07B1-41FB-84C5-1F223BF11F24}">
      <dgm:prSet/>
      <dgm:spPr/>
      <dgm:t>
        <a:bodyPr/>
        <a:lstStyle/>
        <a:p>
          <a:endParaRPr lang="zh-CN" altLang="en-US"/>
        </a:p>
      </dgm:t>
    </dgm:pt>
    <dgm:pt modelId="{0FC494C3-567A-4870-9889-99AC4F6757B2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5BB07B13-AEF2-46D0-AE40-5E3B9FA1D6E5}" type="parTrans" cxnId="{6B0E1B99-B355-4A69-9EFA-71FDD284BBEB}">
      <dgm:prSet/>
      <dgm:spPr/>
      <dgm:t>
        <a:bodyPr/>
        <a:lstStyle/>
        <a:p>
          <a:endParaRPr lang="zh-CN" altLang="en-US"/>
        </a:p>
      </dgm:t>
    </dgm:pt>
    <dgm:pt modelId="{91E6C000-D6D8-4E08-ADE3-78A5D2E760A9}" type="sibTrans" cxnId="{6B0E1B99-B355-4A69-9EFA-71FDD284BBEB}">
      <dgm:prSet/>
      <dgm:spPr/>
      <dgm:t>
        <a:bodyPr/>
        <a:lstStyle/>
        <a:p>
          <a:endParaRPr lang="zh-CN" altLang="en-US"/>
        </a:p>
      </dgm:t>
    </dgm:pt>
    <dgm:pt modelId="{724CDC90-FAFC-4A24-B8E7-3A61CA5F95F8}" type="pres">
      <dgm:prSet presAssocID="{C101DA97-3B89-4566-A643-1F271C015693}" presName="Name0" presStyleCnt="0">
        <dgm:presLayoutVars>
          <dgm:dir/>
          <dgm:resizeHandles val="exact"/>
        </dgm:presLayoutVars>
      </dgm:prSet>
      <dgm:spPr/>
    </dgm:pt>
    <dgm:pt modelId="{381AE982-7388-41C4-B4BD-42F4B6AC967E}" type="pres">
      <dgm:prSet presAssocID="{0511398C-5602-43DA-8370-0EEDD7FE8E25}" presName="composite" presStyleCnt="0"/>
      <dgm:spPr/>
    </dgm:pt>
    <dgm:pt modelId="{716B8179-CFDF-451C-AF8A-A01E8C24643A}" type="pres">
      <dgm:prSet presAssocID="{0511398C-5602-43DA-8370-0EEDD7FE8E25}" presName="rect1" presStyleLbl="bgShp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C692C9C3-E278-4CF2-B267-F39B30C5D5C7}" type="pres">
      <dgm:prSet presAssocID="{0511398C-5602-43DA-8370-0EEDD7FE8E25}" presName="rect2" presStyleLbl="trBgShp" presStyleIdx="0" presStyleCnt="6">
        <dgm:presLayoutVars>
          <dgm:bulletEnabled val="1"/>
        </dgm:presLayoutVars>
      </dgm:prSet>
      <dgm:spPr/>
    </dgm:pt>
    <dgm:pt modelId="{F4BF1016-21B7-4103-89D5-A20CE5A95093}" type="pres">
      <dgm:prSet presAssocID="{AFAC721B-2D6B-4E86-9A66-BD5269A3B7F0}" presName="sibTrans" presStyleCnt="0"/>
      <dgm:spPr/>
    </dgm:pt>
    <dgm:pt modelId="{977FE7D8-EC21-4B6C-8ECF-62980BBA216A}" type="pres">
      <dgm:prSet presAssocID="{025F2BF1-66A4-448E-B36C-3A13918E00B3}" presName="composite" presStyleCnt="0"/>
      <dgm:spPr/>
    </dgm:pt>
    <dgm:pt modelId="{023EBF6B-40D0-4CDA-9FA8-1C014F499B8E}" type="pres">
      <dgm:prSet presAssocID="{025F2BF1-66A4-448E-B36C-3A13918E00B3}" presName="rect1" presStyleLbl="bgShp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C483F487-094B-49D0-A8AB-4A3081DB2501}" type="pres">
      <dgm:prSet presAssocID="{025F2BF1-66A4-448E-B36C-3A13918E00B3}" presName="rect2" presStyleLbl="trBgShp" presStyleIdx="1" presStyleCnt="6">
        <dgm:presLayoutVars>
          <dgm:bulletEnabled val="1"/>
        </dgm:presLayoutVars>
      </dgm:prSet>
      <dgm:spPr/>
    </dgm:pt>
    <dgm:pt modelId="{1BDA6618-1CAB-4F96-A6E6-B91896E71D78}" type="pres">
      <dgm:prSet presAssocID="{0FA8B11B-6DB8-4C16-9F60-811993C742EA}" presName="sibTrans" presStyleCnt="0"/>
      <dgm:spPr/>
    </dgm:pt>
    <dgm:pt modelId="{5B2468F6-87BF-4899-B8C8-DE0DA23A4095}" type="pres">
      <dgm:prSet presAssocID="{4C426749-73FA-473A-A67D-A0FBB9099FEB}" presName="composite" presStyleCnt="0"/>
      <dgm:spPr/>
    </dgm:pt>
    <dgm:pt modelId="{060D19FC-2BC5-4D4E-A59D-C2FB0CFEA031}" type="pres">
      <dgm:prSet presAssocID="{4C426749-73FA-473A-A67D-A0FBB9099FEB}" presName="rect1" presStyleLbl="bgShp" presStyleIdx="2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DD1ABD91-E535-4D1F-9EA7-00ABA6918196}" type="pres">
      <dgm:prSet presAssocID="{4C426749-73FA-473A-A67D-A0FBB9099FEB}" presName="rect2" presStyleLbl="trBgShp" presStyleIdx="2" presStyleCnt="6">
        <dgm:presLayoutVars>
          <dgm:bulletEnabled val="1"/>
        </dgm:presLayoutVars>
      </dgm:prSet>
      <dgm:spPr/>
    </dgm:pt>
    <dgm:pt modelId="{E3CC998C-B72E-4BD7-962C-4563410E46F9}" type="pres">
      <dgm:prSet presAssocID="{FA03105E-509B-421F-B030-7E59CAD56B7D}" presName="sibTrans" presStyleCnt="0"/>
      <dgm:spPr/>
    </dgm:pt>
    <dgm:pt modelId="{D171725E-E169-486A-AF28-BF2219804ED0}" type="pres">
      <dgm:prSet presAssocID="{A5CC6C06-4A30-46BF-A446-3F66A264A618}" presName="composite" presStyleCnt="0"/>
      <dgm:spPr/>
    </dgm:pt>
    <dgm:pt modelId="{5E10F699-C520-4DA6-8D27-E92C8BF89883}" type="pres">
      <dgm:prSet presAssocID="{A5CC6C06-4A30-46BF-A446-3F66A264A618}" presName="rect1" presStyleLbl="bgShp" presStyleIdx="3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39B9EAE-8D3B-4F9E-AFB5-BA5FE3CCDEC6}" type="pres">
      <dgm:prSet presAssocID="{A5CC6C06-4A30-46BF-A446-3F66A264A618}" presName="rect2" presStyleLbl="trBgShp" presStyleIdx="3" presStyleCnt="6">
        <dgm:presLayoutVars>
          <dgm:bulletEnabled val="1"/>
        </dgm:presLayoutVars>
      </dgm:prSet>
      <dgm:spPr/>
    </dgm:pt>
    <dgm:pt modelId="{A11BEC53-73B8-4B0F-A098-6A863D10DDE0}" type="pres">
      <dgm:prSet presAssocID="{E608788B-7945-4F5C-B348-197B04E43EC3}" presName="sibTrans" presStyleCnt="0"/>
      <dgm:spPr/>
    </dgm:pt>
    <dgm:pt modelId="{870B6A79-0482-4389-ADCE-DF5102921A33}" type="pres">
      <dgm:prSet presAssocID="{BB2FC008-51C1-4F3A-9D26-7B476EC677BA}" presName="composite" presStyleCnt="0"/>
      <dgm:spPr/>
    </dgm:pt>
    <dgm:pt modelId="{2E63AC91-8D52-432B-9E69-793BD0237FB1}" type="pres">
      <dgm:prSet presAssocID="{BB2FC008-51C1-4F3A-9D26-7B476EC677BA}" presName="rect1" presStyleLbl="bgShp" presStyleIdx="4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DA036B36-CE7D-41B7-BFEC-25412DB06BFC}" type="pres">
      <dgm:prSet presAssocID="{BB2FC008-51C1-4F3A-9D26-7B476EC677BA}" presName="rect2" presStyleLbl="trBgShp" presStyleIdx="4" presStyleCnt="6">
        <dgm:presLayoutVars>
          <dgm:bulletEnabled val="1"/>
        </dgm:presLayoutVars>
      </dgm:prSet>
      <dgm:spPr/>
    </dgm:pt>
    <dgm:pt modelId="{2E918A3F-1087-4DB7-A039-D0BD49C44DF3}" type="pres">
      <dgm:prSet presAssocID="{AD06E70E-4E9A-4EAA-8795-A21599B67520}" presName="sibTrans" presStyleCnt="0"/>
      <dgm:spPr/>
    </dgm:pt>
    <dgm:pt modelId="{89CBE024-0A36-483F-8B8D-3C85140D1CBD}" type="pres">
      <dgm:prSet presAssocID="{0FC494C3-567A-4870-9889-99AC4F6757B2}" presName="composite" presStyleCnt="0"/>
      <dgm:spPr/>
    </dgm:pt>
    <dgm:pt modelId="{327A1C72-AE2B-4FCD-8561-7BE46535D4C1}" type="pres">
      <dgm:prSet presAssocID="{0FC494C3-567A-4870-9889-99AC4F6757B2}" presName="rect1" presStyleLbl="bgShp" presStyleIdx="5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BD4CF43-E657-487E-B9B0-12EB9C2AD3ED}" type="pres">
      <dgm:prSet presAssocID="{0FC494C3-567A-4870-9889-99AC4F6757B2}" presName="rect2" presStyleLbl="trBgShp" presStyleIdx="5" presStyleCnt="6">
        <dgm:presLayoutVars>
          <dgm:bulletEnabled val="1"/>
        </dgm:presLayoutVars>
      </dgm:prSet>
      <dgm:spPr/>
    </dgm:pt>
  </dgm:ptLst>
  <dgm:cxnLst>
    <dgm:cxn modelId="{52952400-718E-4E42-BDAC-2805FAC44433}" srcId="{C101DA97-3B89-4566-A643-1F271C015693}" destId="{025F2BF1-66A4-448E-B36C-3A13918E00B3}" srcOrd="1" destOrd="0" parTransId="{1579B879-1C5A-4418-A4DD-7066ADA0D799}" sibTransId="{0FA8B11B-6DB8-4C16-9F60-811993C742EA}"/>
    <dgm:cxn modelId="{4A115220-732C-4245-A9E2-CFB93C9D090F}" type="presOf" srcId="{4C426749-73FA-473A-A67D-A0FBB9099FEB}" destId="{DD1ABD91-E535-4D1F-9EA7-00ABA6918196}" srcOrd="0" destOrd="0" presId="urn:microsoft.com/office/officeart/2008/layout/BendingPictureSemiTransparentText"/>
    <dgm:cxn modelId="{28B3E83A-DDF8-4E0E-A463-3B731CBC650E}" type="presOf" srcId="{C101DA97-3B89-4566-A643-1F271C015693}" destId="{724CDC90-FAFC-4A24-B8E7-3A61CA5F95F8}" srcOrd="0" destOrd="0" presId="urn:microsoft.com/office/officeart/2008/layout/BendingPictureSemiTransparentText"/>
    <dgm:cxn modelId="{358A903F-2F93-4AD7-8F29-FEEEE438031B}" srcId="{C101DA97-3B89-4566-A643-1F271C015693}" destId="{A5CC6C06-4A30-46BF-A446-3F66A264A618}" srcOrd="3" destOrd="0" parTransId="{6BEC5068-2066-4A93-BA7B-5B9B609C710E}" sibTransId="{E608788B-7945-4F5C-B348-197B04E43EC3}"/>
    <dgm:cxn modelId="{0B897B4A-11CC-477C-9E15-559EAF90523E}" type="presOf" srcId="{0511398C-5602-43DA-8370-0EEDD7FE8E25}" destId="{C692C9C3-E278-4CF2-B267-F39B30C5D5C7}" srcOrd="0" destOrd="0" presId="urn:microsoft.com/office/officeart/2008/layout/BendingPictureSemiTransparentText"/>
    <dgm:cxn modelId="{D0ED3A75-5168-46AA-A179-1B0B3FA99DF0}" type="presOf" srcId="{0FC494C3-567A-4870-9889-99AC4F6757B2}" destId="{FBD4CF43-E657-487E-B9B0-12EB9C2AD3ED}" srcOrd="0" destOrd="0" presId="urn:microsoft.com/office/officeart/2008/layout/BendingPictureSemiTransparentText"/>
    <dgm:cxn modelId="{37AD6976-C252-4D40-8B98-F4D7405F099A}" srcId="{C101DA97-3B89-4566-A643-1F271C015693}" destId="{0511398C-5602-43DA-8370-0EEDD7FE8E25}" srcOrd="0" destOrd="0" parTransId="{A7F7161A-60C0-45DD-B72A-16609D5B9809}" sibTransId="{AFAC721B-2D6B-4E86-9A66-BD5269A3B7F0}"/>
    <dgm:cxn modelId="{B55AEC79-409E-423F-ACB6-7CE0A3156227}" srcId="{C101DA97-3B89-4566-A643-1F271C015693}" destId="{4C426749-73FA-473A-A67D-A0FBB9099FEB}" srcOrd="2" destOrd="0" parTransId="{B21EC5E2-1FA6-4716-BA27-48F0C89C438F}" sibTransId="{FA03105E-509B-421F-B030-7E59CAD56B7D}"/>
    <dgm:cxn modelId="{461D0498-07B1-41FB-84C5-1F223BF11F24}" srcId="{C101DA97-3B89-4566-A643-1F271C015693}" destId="{BB2FC008-51C1-4F3A-9D26-7B476EC677BA}" srcOrd="4" destOrd="0" parTransId="{175DE3BB-014D-4633-8E18-EF20EAA1FBBE}" sibTransId="{AD06E70E-4E9A-4EAA-8795-A21599B67520}"/>
    <dgm:cxn modelId="{6B0E1B99-B355-4A69-9EFA-71FDD284BBEB}" srcId="{C101DA97-3B89-4566-A643-1F271C015693}" destId="{0FC494C3-567A-4870-9889-99AC4F6757B2}" srcOrd="5" destOrd="0" parTransId="{5BB07B13-AEF2-46D0-AE40-5E3B9FA1D6E5}" sibTransId="{91E6C000-D6D8-4E08-ADE3-78A5D2E760A9}"/>
    <dgm:cxn modelId="{F536ECC4-C27E-4193-8FFF-E411C70D2DB9}" type="presOf" srcId="{025F2BF1-66A4-448E-B36C-3A13918E00B3}" destId="{C483F487-094B-49D0-A8AB-4A3081DB2501}" srcOrd="0" destOrd="0" presId="urn:microsoft.com/office/officeart/2008/layout/BendingPictureSemiTransparentText"/>
    <dgm:cxn modelId="{8AC61CD0-FC55-4346-9003-D69F595E88D5}" type="presOf" srcId="{A5CC6C06-4A30-46BF-A446-3F66A264A618}" destId="{239B9EAE-8D3B-4F9E-AFB5-BA5FE3CCDEC6}" srcOrd="0" destOrd="0" presId="urn:microsoft.com/office/officeart/2008/layout/BendingPictureSemiTransparentText"/>
    <dgm:cxn modelId="{9B179BD2-3E71-4CA4-ABD8-2AEA04B476D5}" type="presOf" srcId="{BB2FC008-51C1-4F3A-9D26-7B476EC677BA}" destId="{DA036B36-CE7D-41B7-BFEC-25412DB06BFC}" srcOrd="0" destOrd="0" presId="urn:microsoft.com/office/officeart/2008/layout/BendingPictureSemiTransparentText"/>
    <dgm:cxn modelId="{E572A71A-79F7-4961-85AA-FAF5B0F6F4C1}" type="presParOf" srcId="{724CDC90-FAFC-4A24-B8E7-3A61CA5F95F8}" destId="{381AE982-7388-41C4-B4BD-42F4B6AC967E}" srcOrd="0" destOrd="0" presId="urn:microsoft.com/office/officeart/2008/layout/BendingPictureSemiTransparentText"/>
    <dgm:cxn modelId="{80A0857C-7E24-4AB5-A9E2-8D5E8EA27619}" type="presParOf" srcId="{381AE982-7388-41C4-B4BD-42F4B6AC967E}" destId="{716B8179-CFDF-451C-AF8A-A01E8C24643A}" srcOrd="0" destOrd="0" presId="urn:microsoft.com/office/officeart/2008/layout/BendingPictureSemiTransparentText"/>
    <dgm:cxn modelId="{64336E6B-C332-4E96-BC1F-9F495B0CFEC6}" type="presParOf" srcId="{381AE982-7388-41C4-B4BD-42F4B6AC967E}" destId="{C692C9C3-E278-4CF2-B267-F39B30C5D5C7}" srcOrd="1" destOrd="0" presId="urn:microsoft.com/office/officeart/2008/layout/BendingPictureSemiTransparentText"/>
    <dgm:cxn modelId="{8C12DBD8-ED7F-44E0-B520-1965BA43E922}" type="presParOf" srcId="{724CDC90-FAFC-4A24-B8E7-3A61CA5F95F8}" destId="{F4BF1016-21B7-4103-89D5-A20CE5A95093}" srcOrd="1" destOrd="0" presId="urn:microsoft.com/office/officeart/2008/layout/BendingPictureSemiTransparentText"/>
    <dgm:cxn modelId="{E25ADEB9-A9AA-4480-9AD9-C6688BACA4E5}" type="presParOf" srcId="{724CDC90-FAFC-4A24-B8E7-3A61CA5F95F8}" destId="{977FE7D8-EC21-4B6C-8ECF-62980BBA216A}" srcOrd="2" destOrd="0" presId="urn:microsoft.com/office/officeart/2008/layout/BendingPictureSemiTransparentText"/>
    <dgm:cxn modelId="{CE3D94E4-4538-4291-963D-42404C9C4589}" type="presParOf" srcId="{977FE7D8-EC21-4B6C-8ECF-62980BBA216A}" destId="{023EBF6B-40D0-4CDA-9FA8-1C014F499B8E}" srcOrd="0" destOrd="0" presId="urn:microsoft.com/office/officeart/2008/layout/BendingPictureSemiTransparentText"/>
    <dgm:cxn modelId="{C4F263C9-D4BD-4B8B-9FA5-EBF40725290A}" type="presParOf" srcId="{977FE7D8-EC21-4B6C-8ECF-62980BBA216A}" destId="{C483F487-094B-49D0-A8AB-4A3081DB2501}" srcOrd="1" destOrd="0" presId="urn:microsoft.com/office/officeart/2008/layout/BendingPictureSemiTransparentText"/>
    <dgm:cxn modelId="{F41866FF-DE61-4A5E-AF60-F3DDAF1624F9}" type="presParOf" srcId="{724CDC90-FAFC-4A24-B8E7-3A61CA5F95F8}" destId="{1BDA6618-1CAB-4F96-A6E6-B91896E71D78}" srcOrd="3" destOrd="0" presId="urn:microsoft.com/office/officeart/2008/layout/BendingPictureSemiTransparentText"/>
    <dgm:cxn modelId="{FC67E0A9-2BFC-4443-8F46-0CE6C2F6306A}" type="presParOf" srcId="{724CDC90-FAFC-4A24-B8E7-3A61CA5F95F8}" destId="{5B2468F6-87BF-4899-B8C8-DE0DA23A4095}" srcOrd="4" destOrd="0" presId="urn:microsoft.com/office/officeart/2008/layout/BendingPictureSemiTransparentText"/>
    <dgm:cxn modelId="{A2E963EB-8E5D-49D7-8019-B2803268E4A9}" type="presParOf" srcId="{5B2468F6-87BF-4899-B8C8-DE0DA23A4095}" destId="{060D19FC-2BC5-4D4E-A59D-C2FB0CFEA031}" srcOrd="0" destOrd="0" presId="urn:microsoft.com/office/officeart/2008/layout/BendingPictureSemiTransparentText"/>
    <dgm:cxn modelId="{6360622D-0B2E-4BBF-AE54-0F0F39202FE6}" type="presParOf" srcId="{5B2468F6-87BF-4899-B8C8-DE0DA23A4095}" destId="{DD1ABD91-E535-4D1F-9EA7-00ABA6918196}" srcOrd="1" destOrd="0" presId="urn:microsoft.com/office/officeart/2008/layout/BendingPictureSemiTransparentText"/>
    <dgm:cxn modelId="{A1A8830C-B6EF-4477-BE58-96F3B1F2DE5E}" type="presParOf" srcId="{724CDC90-FAFC-4A24-B8E7-3A61CA5F95F8}" destId="{E3CC998C-B72E-4BD7-962C-4563410E46F9}" srcOrd="5" destOrd="0" presId="urn:microsoft.com/office/officeart/2008/layout/BendingPictureSemiTransparentText"/>
    <dgm:cxn modelId="{69EB306B-13AD-42A0-B15A-5553CAB1D5E1}" type="presParOf" srcId="{724CDC90-FAFC-4A24-B8E7-3A61CA5F95F8}" destId="{D171725E-E169-486A-AF28-BF2219804ED0}" srcOrd="6" destOrd="0" presId="urn:microsoft.com/office/officeart/2008/layout/BendingPictureSemiTransparentText"/>
    <dgm:cxn modelId="{F9A5C516-7573-4D43-947F-E0EBFCD3B032}" type="presParOf" srcId="{D171725E-E169-486A-AF28-BF2219804ED0}" destId="{5E10F699-C520-4DA6-8D27-E92C8BF89883}" srcOrd="0" destOrd="0" presId="urn:microsoft.com/office/officeart/2008/layout/BendingPictureSemiTransparentText"/>
    <dgm:cxn modelId="{0D11254A-092E-48E6-BACD-0DBB9F5E58E8}" type="presParOf" srcId="{D171725E-E169-486A-AF28-BF2219804ED0}" destId="{239B9EAE-8D3B-4F9E-AFB5-BA5FE3CCDEC6}" srcOrd="1" destOrd="0" presId="urn:microsoft.com/office/officeart/2008/layout/BendingPictureSemiTransparentText"/>
    <dgm:cxn modelId="{139803DB-99A3-43EE-9027-897B7EC015FD}" type="presParOf" srcId="{724CDC90-FAFC-4A24-B8E7-3A61CA5F95F8}" destId="{A11BEC53-73B8-4B0F-A098-6A863D10DDE0}" srcOrd="7" destOrd="0" presId="urn:microsoft.com/office/officeart/2008/layout/BendingPictureSemiTransparentText"/>
    <dgm:cxn modelId="{FAA345D9-C9F7-4641-A65F-E35494BF6570}" type="presParOf" srcId="{724CDC90-FAFC-4A24-B8E7-3A61CA5F95F8}" destId="{870B6A79-0482-4389-ADCE-DF5102921A33}" srcOrd="8" destOrd="0" presId="urn:microsoft.com/office/officeart/2008/layout/BendingPictureSemiTransparentText"/>
    <dgm:cxn modelId="{30BBE9AF-F261-481C-B02D-4D2654B40C9B}" type="presParOf" srcId="{870B6A79-0482-4389-ADCE-DF5102921A33}" destId="{2E63AC91-8D52-432B-9E69-793BD0237FB1}" srcOrd="0" destOrd="0" presId="urn:microsoft.com/office/officeart/2008/layout/BendingPictureSemiTransparentText"/>
    <dgm:cxn modelId="{5490E513-4F84-49A9-A155-A4EA9AC52E32}" type="presParOf" srcId="{870B6A79-0482-4389-ADCE-DF5102921A33}" destId="{DA036B36-CE7D-41B7-BFEC-25412DB06BFC}" srcOrd="1" destOrd="0" presId="urn:microsoft.com/office/officeart/2008/layout/BendingPictureSemiTransparentText"/>
    <dgm:cxn modelId="{BD392D5C-E3E6-40A1-9D44-D61F1DB9273B}" type="presParOf" srcId="{724CDC90-FAFC-4A24-B8E7-3A61CA5F95F8}" destId="{2E918A3F-1087-4DB7-A039-D0BD49C44DF3}" srcOrd="9" destOrd="0" presId="urn:microsoft.com/office/officeart/2008/layout/BendingPictureSemiTransparentText"/>
    <dgm:cxn modelId="{11BEA6EC-FD77-4234-BE01-1C5EA6F077B4}" type="presParOf" srcId="{724CDC90-FAFC-4A24-B8E7-3A61CA5F95F8}" destId="{89CBE024-0A36-483F-8B8D-3C85140D1CBD}" srcOrd="10" destOrd="0" presId="urn:microsoft.com/office/officeart/2008/layout/BendingPictureSemiTransparentText"/>
    <dgm:cxn modelId="{BB2F631B-A3E8-42F0-854B-E4C9ED39FD1E}" type="presParOf" srcId="{89CBE024-0A36-483F-8B8D-3C85140D1CBD}" destId="{327A1C72-AE2B-4FCD-8561-7BE46535D4C1}" srcOrd="0" destOrd="0" presId="urn:microsoft.com/office/officeart/2008/layout/BendingPictureSemiTransparentText"/>
    <dgm:cxn modelId="{9289A30F-C9A4-4C44-906D-1D24A1F017D7}" type="presParOf" srcId="{89CBE024-0A36-483F-8B8D-3C85140D1CBD}" destId="{FBD4CF43-E657-487E-B9B0-12EB9C2AD3ED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B7E060-CC46-4721-A90C-4D3AF66FDAE2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21BB3F7F-54D6-450F-8737-4A63C58B62C9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D62D5831-8133-44E7-AEE5-F706737EEE6F}" type="parTrans" cxnId="{8D6E1AC5-A196-4707-ACD0-CC40124200E4}">
      <dgm:prSet/>
      <dgm:spPr/>
      <dgm:t>
        <a:bodyPr/>
        <a:lstStyle/>
        <a:p>
          <a:endParaRPr lang="zh-CN" altLang="en-US"/>
        </a:p>
      </dgm:t>
    </dgm:pt>
    <dgm:pt modelId="{B6544E9D-6D3C-4F16-A0A9-BA8E22EA470A}" type="sibTrans" cxnId="{8D6E1AC5-A196-4707-ACD0-CC40124200E4}">
      <dgm:prSet/>
      <dgm:spPr/>
      <dgm:t>
        <a:bodyPr/>
        <a:lstStyle/>
        <a:p>
          <a:endParaRPr lang="zh-CN" altLang="en-US"/>
        </a:p>
      </dgm:t>
    </dgm:pt>
    <dgm:pt modelId="{A13BA569-F9A0-4A10-8180-71C4640FEFC8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82AC76A4-A432-4D1D-B7D2-D1125A7A463F}" type="parTrans" cxnId="{2429117E-6702-4FAC-89FB-9FC5475429AF}">
      <dgm:prSet/>
      <dgm:spPr/>
      <dgm:t>
        <a:bodyPr/>
        <a:lstStyle/>
        <a:p>
          <a:endParaRPr lang="zh-CN" altLang="en-US"/>
        </a:p>
      </dgm:t>
    </dgm:pt>
    <dgm:pt modelId="{D3DA7391-375B-464C-B0C4-3C5EB5BE319B}" type="sibTrans" cxnId="{2429117E-6702-4FAC-89FB-9FC5475429AF}">
      <dgm:prSet/>
      <dgm:spPr/>
      <dgm:t>
        <a:bodyPr/>
        <a:lstStyle/>
        <a:p>
          <a:endParaRPr lang="zh-CN" altLang="en-US"/>
        </a:p>
      </dgm:t>
    </dgm:pt>
    <dgm:pt modelId="{5F2DD429-A56F-4714-8F5D-CF0A0706B4A1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317E4461-F02E-4C47-A474-016F309284E6}" type="parTrans" cxnId="{F767F84F-74DE-4711-ACCC-BA87356F33DE}">
      <dgm:prSet/>
      <dgm:spPr/>
      <dgm:t>
        <a:bodyPr/>
        <a:lstStyle/>
        <a:p>
          <a:endParaRPr lang="zh-CN" altLang="en-US"/>
        </a:p>
      </dgm:t>
    </dgm:pt>
    <dgm:pt modelId="{6AEDF53D-FBC3-4281-B8EF-55B42C240687}" type="sibTrans" cxnId="{F767F84F-74DE-4711-ACCC-BA87356F33DE}">
      <dgm:prSet/>
      <dgm:spPr/>
      <dgm:t>
        <a:bodyPr/>
        <a:lstStyle/>
        <a:p>
          <a:endParaRPr lang="zh-CN" altLang="en-US"/>
        </a:p>
      </dgm:t>
    </dgm:pt>
    <dgm:pt modelId="{FF79DD65-CA3D-44A1-8F27-E9C646FD9E4E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6F37ACA7-A305-49DD-A441-075AA5551432}" type="parTrans" cxnId="{B56AC2FD-1448-4176-8286-BB39AE02852F}">
      <dgm:prSet/>
      <dgm:spPr/>
      <dgm:t>
        <a:bodyPr/>
        <a:lstStyle/>
        <a:p>
          <a:endParaRPr lang="zh-CN" altLang="en-US"/>
        </a:p>
      </dgm:t>
    </dgm:pt>
    <dgm:pt modelId="{4057A820-D019-47A8-9D2A-ED3EBF521EBD}" type="sibTrans" cxnId="{B56AC2FD-1448-4176-8286-BB39AE02852F}">
      <dgm:prSet/>
      <dgm:spPr/>
      <dgm:t>
        <a:bodyPr/>
        <a:lstStyle/>
        <a:p>
          <a:endParaRPr lang="zh-CN" altLang="en-US"/>
        </a:p>
      </dgm:t>
    </dgm:pt>
    <dgm:pt modelId="{1909BC7C-C0AE-4BE4-8BBE-6D78EAACB935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F6E61A20-C84F-4B76-9428-90584EC65A35}" type="parTrans" cxnId="{C2522B28-F140-485E-B4B5-465A6A5C0D3D}">
      <dgm:prSet/>
      <dgm:spPr/>
      <dgm:t>
        <a:bodyPr/>
        <a:lstStyle/>
        <a:p>
          <a:endParaRPr lang="zh-CN" altLang="en-US"/>
        </a:p>
      </dgm:t>
    </dgm:pt>
    <dgm:pt modelId="{A2A98567-A15F-41A9-AA06-CA950D5638DC}" type="sibTrans" cxnId="{C2522B28-F140-485E-B4B5-465A6A5C0D3D}">
      <dgm:prSet/>
      <dgm:spPr/>
      <dgm:t>
        <a:bodyPr/>
        <a:lstStyle/>
        <a:p>
          <a:endParaRPr lang="zh-CN" altLang="en-US"/>
        </a:p>
      </dgm:t>
    </dgm:pt>
    <dgm:pt modelId="{5B10440E-A279-432D-B090-DC0A6BB1832C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81AB36D9-7F04-4C58-B3D4-2A4F47C3F6D4}" type="parTrans" cxnId="{B8A51848-8D52-4B37-8DB3-43CF81BAD0EE}">
      <dgm:prSet/>
      <dgm:spPr/>
      <dgm:t>
        <a:bodyPr/>
        <a:lstStyle/>
        <a:p>
          <a:endParaRPr lang="zh-CN" altLang="en-US"/>
        </a:p>
      </dgm:t>
    </dgm:pt>
    <dgm:pt modelId="{E5AF97B2-4C97-4B4A-AC18-934537665C05}" type="sibTrans" cxnId="{B8A51848-8D52-4B37-8DB3-43CF81BAD0EE}">
      <dgm:prSet/>
      <dgm:spPr/>
      <dgm:t>
        <a:bodyPr/>
        <a:lstStyle/>
        <a:p>
          <a:endParaRPr lang="zh-CN" altLang="en-US"/>
        </a:p>
      </dgm:t>
    </dgm:pt>
    <dgm:pt modelId="{5F29550D-C9D5-458A-9A11-7E086BEAF86B}" type="pres">
      <dgm:prSet presAssocID="{B1B7E060-CC46-4721-A90C-4D3AF66FDAE2}" presName="Name0" presStyleCnt="0">
        <dgm:presLayoutVars>
          <dgm:dir/>
          <dgm:resizeHandles val="exact"/>
        </dgm:presLayoutVars>
      </dgm:prSet>
      <dgm:spPr/>
    </dgm:pt>
    <dgm:pt modelId="{5EABCB15-EC65-4565-A80B-0FA6BFD8D090}" type="pres">
      <dgm:prSet presAssocID="{21BB3F7F-54D6-450F-8737-4A63C58B62C9}" presName="composite" presStyleCnt="0"/>
      <dgm:spPr/>
    </dgm:pt>
    <dgm:pt modelId="{DF4C8167-B76B-4911-A354-27A71F74008F}" type="pres">
      <dgm:prSet presAssocID="{21BB3F7F-54D6-450F-8737-4A63C58B62C9}" presName="rect1" presStyleLbl="bgShp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3895ADAB-5FE1-451F-B4C4-50FC9EA14079}" type="pres">
      <dgm:prSet presAssocID="{21BB3F7F-54D6-450F-8737-4A63C58B62C9}" presName="rect2" presStyleLbl="trBgShp" presStyleIdx="0" presStyleCnt="6">
        <dgm:presLayoutVars>
          <dgm:bulletEnabled val="1"/>
        </dgm:presLayoutVars>
      </dgm:prSet>
      <dgm:spPr/>
    </dgm:pt>
    <dgm:pt modelId="{EE9571AD-8168-41E7-85D9-5A23B52D7858}" type="pres">
      <dgm:prSet presAssocID="{B6544E9D-6D3C-4F16-A0A9-BA8E22EA470A}" presName="sibTrans" presStyleCnt="0"/>
      <dgm:spPr/>
    </dgm:pt>
    <dgm:pt modelId="{4FF49B30-122A-4D61-B5D3-542C9EF2315C}" type="pres">
      <dgm:prSet presAssocID="{A13BA569-F9A0-4A10-8180-71C4640FEFC8}" presName="composite" presStyleCnt="0"/>
      <dgm:spPr/>
    </dgm:pt>
    <dgm:pt modelId="{940CE4DF-86A9-4F82-9D2B-A73536CC3D74}" type="pres">
      <dgm:prSet presAssocID="{A13BA569-F9A0-4A10-8180-71C4640FEFC8}" presName="rect1" presStyleLbl="bgShp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7F7F64C7-B5DD-4489-B971-03BF30CFEE9B}" type="pres">
      <dgm:prSet presAssocID="{A13BA569-F9A0-4A10-8180-71C4640FEFC8}" presName="rect2" presStyleLbl="trBgShp" presStyleIdx="1" presStyleCnt="6">
        <dgm:presLayoutVars>
          <dgm:bulletEnabled val="1"/>
        </dgm:presLayoutVars>
      </dgm:prSet>
      <dgm:spPr/>
    </dgm:pt>
    <dgm:pt modelId="{7C4A9DC4-F95F-4811-93BE-6FA282C04201}" type="pres">
      <dgm:prSet presAssocID="{D3DA7391-375B-464C-B0C4-3C5EB5BE319B}" presName="sibTrans" presStyleCnt="0"/>
      <dgm:spPr/>
    </dgm:pt>
    <dgm:pt modelId="{FD2B2E63-24AA-4077-9731-6E21CBF1F519}" type="pres">
      <dgm:prSet presAssocID="{5F2DD429-A56F-4714-8F5D-CF0A0706B4A1}" presName="composite" presStyleCnt="0"/>
      <dgm:spPr/>
    </dgm:pt>
    <dgm:pt modelId="{65D67A32-AA41-4EE8-A616-6648A38FC5E0}" type="pres">
      <dgm:prSet presAssocID="{5F2DD429-A56F-4714-8F5D-CF0A0706B4A1}" presName="rect1" presStyleLbl="bgShp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40430F35-71DE-4F25-981C-02B7C15AF509}" type="pres">
      <dgm:prSet presAssocID="{5F2DD429-A56F-4714-8F5D-CF0A0706B4A1}" presName="rect2" presStyleLbl="trBgShp" presStyleIdx="2" presStyleCnt="6">
        <dgm:presLayoutVars>
          <dgm:bulletEnabled val="1"/>
        </dgm:presLayoutVars>
      </dgm:prSet>
      <dgm:spPr/>
    </dgm:pt>
    <dgm:pt modelId="{64774B00-C8CB-48F9-9E24-DB40DFA443CD}" type="pres">
      <dgm:prSet presAssocID="{6AEDF53D-FBC3-4281-B8EF-55B42C240687}" presName="sibTrans" presStyleCnt="0"/>
      <dgm:spPr/>
    </dgm:pt>
    <dgm:pt modelId="{84F67A53-C55C-4584-8086-72B475E0BCE4}" type="pres">
      <dgm:prSet presAssocID="{FF79DD65-CA3D-44A1-8F27-E9C646FD9E4E}" presName="composite" presStyleCnt="0"/>
      <dgm:spPr/>
    </dgm:pt>
    <dgm:pt modelId="{C6BA16E3-FD20-4CDE-B43D-7DDE81EC8246}" type="pres">
      <dgm:prSet presAssocID="{FF79DD65-CA3D-44A1-8F27-E9C646FD9E4E}" presName="rect1" presStyleLbl="bgShp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08785448-B3B1-42AD-83BD-64D2C22CDC04}" type="pres">
      <dgm:prSet presAssocID="{FF79DD65-CA3D-44A1-8F27-E9C646FD9E4E}" presName="rect2" presStyleLbl="trBgShp" presStyleIdx="3" presStyleCnt="6">
        <dgm:presLayoutVars>
          <dgm:bulletEnabled val="1"/>
        </dgm:presLayoutVars>
      </dgm:prSet>
      <dgm:spPr/>
    </dgm:pt>
    <dgm:pt modelId="{5478A3EA-FB11-49D2-ABA8-CE6C51623586}" type="pres">
      <dgm:prSet presAssocID="{4057A820-D019-47A8-9D2A-ED3EBF521EBD}" presName="sibTrans" presStyleCnt="0"/>
      <dgm:spPr/>
    </dgm:pt>
    <dgm:pt modelId="{DD67FD7E-64AE-462D-9C02-BC49700CBAA3}" type="pres">
      <dgm:prSet presAssocID="{1909BC7C-C0AE-4BE4-8BBE-6D78EAACB935}" presName="composite" presStyleCnt="0"/>
      <dgm:spPr/>
    </dgm:pt>
    <dgm:pt modelId="{5DC826F8-E964-4AF3-BAC6-A61133E58472}" type="pres">
      <dgm:prSet presAssocID="{1909BC7C-C0AE-4BE4-8BBE-6D78EAACB935}" presName="rect1" presStyleLbl="bgShp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4078792-7222-4B3E-8568-E7F829D7FECF}" type="pres">
      <dgm:prSet presAssocID="{1909BC7C-C0AE-4BE4-8BBE-6D78EAACB935}" presName="rect2" presStyleLbl="trBgShp" presStyleIdx="4" presStyleCnt="6">
        <dgm:presLayoutVars>
          <dgm:bulletEnabled val="1"/>
        </dgm:presLayoutVars>
      </dgm:prSet>
      <dgm:spPr/>
    </dgm:pt>
    <dgm:pt modelId="{D1FE440F-DF08-44C0-91BE-B71E0C244424}" type="pres">
      <dgm:prSet presAssocID="{A2A98567-A15F-41A9-AA06-CA950D5638DC}" presName="sibTrans" presStyleCnt="0"/>
      <dgm:spPr/>
    </dgm:pt>
    <dgm:pt modelId="{59AD464F-F30C-468C-BD0C-EE168A83B512}" type="pres">
      <dgm:prSet presAssocID="{5B10440E-A279-432D-B090-DC0A6BB1832C}" presName="composite" presStyleCnt="0"/>
      <dgm:spPr/>
    </dgm:pt>
    <dgm:pt modelId="{72858161-D1EE-4CF8-B672-69980C7E4D7D}" type="pres">
      <dgm:prSet presAssocID="{5B10440E-A279-432D-B090-DC0A6BB1832C}" presName="rect1" presStyleLbl="bgShp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A0F809AA-9A4B-491A-BE1C-C59121BB2EBB}" type="pres">
      <dgm:prSet presAssocID="{5B10440E-A279-432D-B090-DC0A6BB1832C}" presName="rect2" presStyleLbl="trBgShp" presStyleIdx="5" presStyleCnt="6">
        <dgm:presLayoutVars>
          <dgm:bulletEnabled val="1"/>
        </dgm:presLayoutVars>
      </dgm:prSet>
      <dgm:spPr/>
    </dgm:pt>
  </dgm:ptLst>
  <dgm:cxnLst>
    <dgm:cxn modelId="{3C32A00B-0972-4321-906C-3A69E2FF86E9}" type="presOf" srcId="{FF79DD65-CA3D-44A1-8F27-E9C646FD9E4E}" destId="{08785448-B3B1-42AD-83BD-64D2C22CDC04}" srcOrd="0" destOrd="0" presId="urn:microsoft.com/office/officeart/2008/layout/BendingPictureSemiTransparentText"/>
    <dgm:cxn modelId="{C2522B28-F140-485E-B4B5-465A6A5C0D3D}" srcId="{B1B7E060-CC46-4721-A90C-4D3AF66FDAE2}" destId="{1909BC7C-C0AE-4BE4-8BBE-6D78EAACB935}" srcOrd="4" destOrd="0" parTransId="{F6E61A20-C84F-4B76-9428-90584EC65A35}" sibTransId="{A2A98567-A15F-41A9-AA06-CA950D5638DC}"/>
    <dgm:cxn modelId="{C5FA0D5B-ABB6-49E8-AA60-907FCCAAA71A}" type="presOf" srcId="{21BB3F7F-54D6-450F-8737-4A63C58B62C9}" destId="{3895ADAB-5FE1-451F-B4C4-50FC9EA14079}" srcOrd="0" destOrd="0" presId="urn:microsoft.com/office/officeart/2008/layout/BendingPictureSemiTransparentText"/>
    <dgm:cxn modelId="{B8A51848-8D52-4B37-8DB3-43CF81BAD0EE}" srcId="{B1B7E060-CC46-4721-A90C-4D3AF66FDAE2}" destId="{5B10440E-A279-432D-B090-DC0A6BB1832C}" srcOrd="5" destOrd="0" parTransId="{81AB36D9-7F04-4C58-B3D4-2A4F47C3F6D4}" sibTransId="{E5AF97B2-4C97-4B4A-AC18-934537665C05}"/>
    <dgm:cxn modelId="{F767F84F-74DE-4711-ACCC-BA87356F33DE}" srcId="{B1B7E060-CC46-4721-A90C-4D3AF66FDAE2}" destId="{5F2DD429-A56F-4714-8F5D-CF0A0706B4A1}" srcOrd="2" destOrd="0" parTransId="{317E4461-F02E-4C47-A474-016F309284E6}" sibTransId="{6AEDF53D-FBC3-4281-B8EF-55B42C240687}"/>
    <dgm:cxn modelId="{EE333B74-04CF-44A5-B7AB-CAE556A1C2F1}" type="presOf" srcId="{5F2DD429-A56F-4714-8F5D-CF0A0706B4A1}" destId="{40430F35-71DE-4F25-981C-02B7C15AF509}" srcOrd="0" destOrd="0" presId="urn:microsoft.com/office/officeart/2008/layout/BendingPictureSemiTransparentText"/>
    <dgm:cxn modelId="{2429117E-6702-4FAC-89FB-9FC5475429AF}" srcId="{B1B7E060-CC46-4721-A90C-4D3AF66FDAE2}" destId="{A13BA569-F9A0-4A10-8180-71C4640FEFC8}" srcOrd="1" destOrd="0" parTransId="{82AC76A4-A432-4D1D-B7D2-D1125A7A463F}" sibTransId="{D3DA7391-375B-464C-B0C4-3C5EB5BE319B}"/>
    <dgm:cxn modelId="{E78A2097-2C29-4324-A63E-2B5F2956D76E}" type="presOf" srcId="{B1B7E060-CC46-4721-A90C-4D3AF66FDAE2}" destId="{5F29550D-C9D5-458A-9A11-7E086BEAF86B}" srcOrd="0" destOrd="0" presId="urn:microsoft.com/office/officeart/2008/layout/BendingPictureSemiTransparentText"/>
    <dgm:cxn modelId="{8D6E1AC5-A196-4707-ACD0-CC40124200E4}" srcId="{B1B7E060-CC46-4721-A90C-4D3AF66FDAE2}" destId="{21BB3F7F-54D6-450F-8737-4A63C58B62C9}" srcOrd="0" destOrd="0" parTransId="{D62D5831-8133-44E7-AEE5-F706737EEE6F}" sibTransId="{B6544E9D-6D3C-4F16-A0A9-BA8E22EA470A}"/>
    <dgm:cxn modelId="{FA0E41C5-B10D-4E81-9E29-7933A7FDA03C}" type="presOf" srcId="{1909BC7C-C0AE-4BE4-8BBE-6D78EAACB935}" destId="{24078792-7222-4B3E-8568-E7F829D7FECF}" srcOrd="0" destOrd="0" presId="urn:microsoft.com/office/officeart/2008/layout/BendingPictureSemiTransparentText"/>
    <dgm:cxn modelId="{3C13E3E3-5233-4C52-90F9-5F0AB0C46D8B}" type="presOf" srcId="{A13BA569-F9A0-4A10-8180-71C4640FEFC8}" destId="{7F7F64C7-B5DD-4489-B971-03BF30CFEE9B}" srcOrd="0" destOrd="0" presId="urn:microsoft.com/office/officeart/2008/layout/BendingPictureSemiTransparentText"/>
    <dgm:cxn modelId="{BFB236E4-C97C-4513-A788-0986794960AA}" type="presOf" srcId="{5B10440E-A279-432D-B090-DC0A6BB1832C}" destId="{A0F809AA-9A4B-491A-BE1C-C59121BB2EBB}" srcOrd="0" destOrd="0" presId="urn:microsoft.com/office/officeart/2008/layout/BendingPictureSemiTransparentText"/>
    <dgm:cxn modelId="{B56AC2FD-1448-4176-8286-BB39AE02852F}" srcId="{B1B7E060-CC46-4721-A90C-4D3AF66FDAE2}" destId="{FF79DD65-CA3D-44A1-8F27-E9C646FD9E4E}" srcOrd="3" destOrd="0" parTransId="{6F37ACA7-A305-49DD-A441-075AA5551432}" sibTransId="{4057A820-D019-47A8-9D2A-ED3EBF521EBD}"/>
    <dgm:cxn modelId="{8B2FEDDE-2670-4297-8B41-6254D4C4DE4D}" type="presParOf" srcId="{5F29550D-C9D5-458A-9A11-7E086BEAF86B}" destId="{5EABCB15-EC65-4565-A80B-0FA6BFD8D090}" srcOrd="0" destOrd="0" presId="urn:microsoft.com/office/officeart/2008/layout/BendingPictureSemiTransparentText"/>
    <dgm:cxn modelId="{B3387EA8-FA6A-4CE0-B984-79C3DBA25CD0}" type="presParOf" srcId="{5EABCB15-EC65-4565-A80B-0FA6BFD8D090}" destId="{DF4C8167-B76B-4911-A354-27A71F74008F}" srcOrd="0" destOrd="0" presId="urn:microsoft.com/office/officeart/2008/layout/BendingPictureSemiTransparentText"/>
    <dgm:cxn modelId="{F0610161-2FDE-4D6D-BBE0-4981EE894AF3}" type="presParOf" srcId="{5EABCB15-EC65-4565-A80B-0FA6BFD8D090}" destId="{3895ADAB-5FE1-451F-B4C4-50FC9EA14079}" srcOrd="1" destOrd="0" presId="urn:microsoft.com/office/officeart/2008/layout/BendingPictureSemiTransparentText"/>
    <dgm:cxn modelId="{F3E89C90-8121-435C-A049-D44DCCEAE082}" type="presParOf" srcId="{5F29550D-C9D5-458A-9A11-7E086BEAF86B}" destId="{EE9571AD-8168-41E7-85D9-5A23B52D7858}" srcOrd="1" destOrd="0" presId="urn:microsoft.com/office/officeart/2008/layout/BendingPictureSemiTransparentText"/>
    <dgm:cxn modelId="{3D70DE36-71E6-4A14-ABBD-C1D235D89228}" type="presParOf" srcId="{5F29550D-C9D5-458A-9A11-7E086BEAF86B}" destId="{4FF49B30-122A-4D61-B5D3-542C9EF2315C}" srcOrd="2" destOrd="0" presId="urn:microsoft.com/office/officeart/2008/layout/BendingPictureSemiTransparentText"/>
    <dgm:cxn modelId="{4934B4C5-6944-421F-93A6-67659FDF3065}" type="presParOf" srcId="{4FF49B30-122A-4D61-B5D3-542C9EF2315C}" destId="{940CE4DF-86A9-4F82-9D2B-A73536CC3D74}" srcOrd="0" destOrd="0" presId="urn:microsoft.com/office/officeart/2008/layout/BendingPictureSemiTransparentText"/>
    <dgm:cxn modelId="{A9FD3478-0BA4-4E30-8755-06926548DFDF}" type="presParOf" srcId="{4FF49B30-122A-4D61-B5D3-542C9EF2315C}" destId="{7F7F64C7-B5DD-4489-B971-03BF30CFEE9B}" srcOrd="1" destOrd="0" presId="urn:microsoft.com/office/officeart/2008/layout/BendingPictureSemiTransparentText"/>
    <dgm:cxn modelId="{212831D2-A4B4-43F7-B312-F9B866F05609}" type="presParOf" srcId="{5F29550D-C9D5-458A-9A11-7E086BEAF86B}" destId="{7C4A9DC4-F95F-4811-93BE-6FA282C04201}" srcOrd="3" destOrd="0" presId="urn:microsoft.com/office/officeart/2008/layout/BendingPictureSemiTransparentText"/>
    <dgm:cxn modelId="{8AAD4F85-9AC9-43CE-9404-F0FA663B2ADF}" type="presParOf" srcId="{5F29550D-C9D5-458A-9A11-7E086BEAF86B}" destId="{FD2B2E63-24AA-4077-9731-6E21CBF1F519}" srcOrd="4" destOrd="0" presId="urn:microsoft.com/office/officeart/2008/layout/BendingPictureSemiTransparentText"/>
    <dgm:cxn modelId="{227CED59-2A2C-4F6B-A738-94F756365C7B}" type="presParOf" srcId="{FD2B2E63-24AA-4077-9731-6E21CBF1F519}" destId="{65D67A32-AA41-4EE8-A616-6648A38FC5E0}" srcOrd="0" destOrd="0" presId="urn:microsoft.com/office/officeart/2008/layout/BendingPictureSemiTransparentText"/>
    <dgm:cxn modelId="{0351B746-7594-477D-9455-01677B8B300D}" type="presParOf" srcId="{FD2B2E63-24AA-4077-9731-6E21CBF1F519}" destId="{40430F35-71DE-4F25-981C-02B7C15AF509}" srcOrd="1" destOrd="0" presId="urn:microsoft.com/office/officeart/2008/layout/BendingPictureSemiTransparentText"/>
    <dgm:cxn modelId="{67267D79-9449-4496-9031-404E904CB3CC}" type="presParOf" srcId="{5F29550D-C9D5-458A-9A11-7E086BEAF86B}" destId="{64774B00-C8CB-48F9-9E24-DB40DFA443CD}" srcOrd="5" destOrd="0" presId="urn:microsoft.com/office/officeart/2008/layout/BendingPictureSemiTransparentText"/>
    <dgm:cxn modelId="{8065080C-3DEC-470D-A91A-5EB782E368EE}" type="presParOf" srcId="{5F29550D-C9D5-458A-9A11-7E086BEAF86B}" destId="{84F67A53-C55C-4584-8086-72B475E0BCE4}" srcOrd="6" destOrd="0" presId="urn:microsoft.com/office/officeart/2008/layout/BendingPictureSemiTransparentText"/>
    <dgm:cxn modelId="{991D150C-3258-4F95-B799-AE7E6D3CEEAB}" type="presParOf" srcId="{84F67A53-C55C-4584-8086-72B475E0BCE4}" destId="{C6BA16E3-FD20-4CDE-B43D-7DDE81EC8246}" srcOrd="0" destOrd="0" presId="urn:microsoft.com/office/officeart/2008/layout/BendingPictureSemiTransparentText"/>
    <dgm:cxn modelId="{DA3BE65B-3834-4B9E-B67C-6627869C9B92}" type="presParOf" srcId="{84F67A53-C55C-4584-8086-72B475E0BCE4}" destId="{08785448-B3B1-42AD-83BD-64D2C22CDC04}" srcOrd="1" destOrd="0" presId="urn:microsoft.com/office/officeart/2008/layout/BendingPictureSemiTransparentText"/>
    <dgm:cxn modelId="{A8EA5824-D84D-4D1B-8357-6A88F92FE393}" type="presParOf" srcId="{5F29550D-C9D5-458A-9A11-7E086BEAF86B}" destId="{5478A3EA-FB11-49D2-ABA8-CE6C51623586}" srcOrd="7" destOrd="0" presId="urn:microsoft.com/office/officeart/2008/layout/BendingPictureSemiTransparentText"/>
    <dgm:cxn modelId="{482AB365-4366-4603-86D1-93E3FE4D5FCD}" type="presParOf" srcId="{5F29550D-C9D5-458A-9A11-7E086BEAF86B}" destId="{DD67FD7E-64AE-462D-9C02-BC49700CBAA3}" srcOrd="8" destOrd="0" presId="urn:microsoft.com/office/officeart/2008/layout/BendingPictureSemiTransparentText"/>
    <dgm:cxn modelId="{87A7845E-2B64-4D1E-829F-2C4238D03D23}" type="presParOf" srcId="{DD67FD7E-64AE-462D-9C02-BC49700CBAA3}" destId="{5DC826F8-E964-4AF3-BAC6-A61133E58472}" srcOrd="0" destOrd="0" presId="urn:microsoft.com/office/officeart/2008/layout/BendingPictureSemiTransparentText"/>
    <dgm:cxn modelId="{1D71E55A-6487-469B-8350-F5201204A1F2}" type="presParOf" srcId="{DD67FD7E-64AE-462D-9C02-BC49700CBAA3}" destId="{24078792-7222-4B3E-8568-E7F829D7FECF}" srcOrd="1" destOrd="0" presId="urn:microsoft.com/office/officeart/2008/layout/BendingPictureSemiTransparentText"/>
    <dgm:cxn modelId="{14FD02DA-3293-4EB9-8633-E97EADBD255D}" type="presParOf" srcId="{5F29550D-C9D5-458A-9A11-7E086BEAF86B}" destId="{D1FE440F-DF08-44C0-91BE-B71E0C244424}" srcOrd="9" destOrd="0" presId="urn:microsoft.com/office/officeart/2008/layout/BendingPictureSemiTransparentText"/>
    <dgm:cxn modelId="{5F8B829F-1261-4F5C-9A6D-40A99B984FCF}" type="presParOf" srcId="{5F29550D-C9D5-458A-9A11-7E086BEAF86B}" destId="{59AD464F-F30C-468C-BD0C-EE168A83B512}" srcOrd="10" destOrd="0" presId="urn:microsoft.com/office/officeart/2008/layout/BendingPictureSemiTransparentText"/>
    <dgm:cxn modelId="{E3E77B61-7660-4D50-BC2F-A282DFEC42AC}" type="presParOf" srcId="{59AD464F-F30C-468C-BD0C-EE168A83B512}" destId="{72858161-D1EE-4CF8-B672-69980C7E4D7D}" srcOrd="0" destOrd="0" presId="urn:microsoft.com/office/officeart/2008/layout/BendingPictureSemiTransparentText"/>
    <dgm:cxn modelId="{5465A701-664E-4909-9A7E-F9C9ECC0D3DE}" type="presParOf" srcId="{59AD464F-F30C-468C-BD0C-EE168A83B512}" destId="{A0F809AA-9A4B-491A-BE1C-C59121BB2EBB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472A57F-B3EC-4E38-A0CC-D1F60B471C6C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731FDB36-32BC-479A-A07E-2FD3A30F4DED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81F3FC27-4DF6-497B-B7E4-AB2EE28B26AA}" type="parTrans" cxnId="{D820E00F-FED4-48B8-9E25-F80ACE8B77D7}">
      <dgm:prSet/>
      <dgm:spPr/>
      <dgm:t>
        <a:bodyPr/>
        <a:lstStyle/>
        <a:p>
          <a:endParaRPr lang="zh-CN" altLang="en-US"/>
        </a:p>
      </dgm:t>
    </dgm:pt>
    <dgm:pt modelId="{3AAAD822-54D6-4BF4-9126-436C25B7FC33}" type="sibTrans" cxnId="{D820E00F-FED4-48B8-9E25-F80ACE8B77D7}">
      <dgm:prSet/>
      <dgm:spPr/>
      <dgm:t>
        <a:bodyPr/>
        <a:lstStyle/>
        <a:p>
          <a:endParaRPr lang="zh-CN" altLang="en-US"/>
        </a:p>
      </dgm:t>
    </dgm:pt>
    <dgm:pt modelId="{1A4E9AC4-ECDD-4DEE-A8C2-DBE718FE78C9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EE1927C2-A31A-462A-8E6B-B1500972DC62}" type="parTrans" cxnId="{1D29D02D-2D9E-4965-BDDE-C5FB91538083}">
      <dgm:prSet/>
      <dgm:spPr/>
      <dgm:t>
        <a:bodyPr/>
        <a:lstStyle/>
        <a:p>
          <a:endParaRPr lang="zh-CN" altLang="en-US"/>
        </a:p>
      </dgm:t>
    </dgm:pt>
    <dgm:pt modelId="{67DAD910-38E0-4E3A-91D8-90318A680CD7}" type="sibTrans" cxnId="{1D29D02D-2D9E-4965-BDDE-C5FB91538083}">
      <dgm:prSet/>
      <dgm:spPr/>
      <dgm:t>
        <a:bodyPr/>
        <a:lstStyle/>
        <a:p>
          <a:endParaRPr lang="zh-CN" altLang="en-US"/>
        </a:p>
      </dgm:t>
    </dgm:pt>
    <dgm:pt modelId="{CDC03542-724C-488D-BBE6-5E60294DA623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3A8128F5-507F-40BD-86C3-E4B0D2FCF87E}" type="parTrans" cxnId="{374FB40F-21B7-4A5F-B798-50B92566D9B8}">
      <dgm:prSet/>
      <dgm:spPr/>
      <dgm:t>
        <a:bodyPr/>
        <a:lstStyle/>
        <a:p>
          <a:endParaRPr lang="zh-CN" altLang="en-US"/>
        </a:p>
      </dgm:t>
    </dgm:pt>
    <dgm:pt modelId="{B0BEB8CB-E6BA-4019-94F7-B7E282E2AD8C}" type="sibTrans" cxnId="{374FB40F-21B7-4A5F-B798-50B92566D9B8}">
      <dgm:prSet/>
      <dgm:spPr/>
      <dgm:t>
        <a:bodyPr/>
        <a:lstStyle/>
        <a:p>
          <a:endParaRPr lang="zh-CN" altLang="en-US"/>
        </a:p>
      </dgm:t>
    </dgm:pt>
    <dgm:pt modelId="{691FE8E2-4890-4CC3-A41E-C7603673F843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D9396157-DE06-4C8C-B63F-5B95CDD92611}" type="parTrans" cxnId="{4837DC2A-ADEB-4B05-B7FC-6B0F20EC21A3}">
      <dgm:prSet/>
      <dgm:spPr/>
      <dgm:t>
        <a:bodyPr/>
        <a:lstStyle/>
        <a:p>
          <a:endParaRPr lang="zh-CN" altLang="en-US"/>
        </a:p>
      </dgm:t>
    </dgm:pt>
    <dgm:pt modelId="{853D38A0-DA25-4A2B-A4E3-151A9BEB5141}" type="sibTrans" cxnId="{4837DC2A-ADEB-4B05-B7FC-6B0F20EC21A3}">
      <dgm:prSet/>
      <dgm:spPr/>
      <dgm:t>
        <a:bodyPr/>
        <a:lstStyle/>
        <a:p>
          <a:endParaRPr lang="zh-CN" altLang="en-US"/>
        </a:p>
      </dgm:t>
    </dgm:pt>
    <dgm:pt modelId="{BA32F0DB-F268-4E1B-9FB2-210D25EF21F5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76C5D5A3-5373-4DA0-B92B-40CDC6FE886B}" type="parTrans" cxnId="{EDAEE39F-9232-404A-AF2D-79E1D67BDCC1}">
      <dgm:prSet/>
      <dgm:spPr/>
      <dgm:t>
        <a:bodyPr/>
        <a:lstStyle/>
        <a:p>
          <a:endParaRPr lang="zh-CN" altLang="en-US"/>
        </a:p>
      </dgm:t>
    </dgm:pt>
    <dgm:pt modelId="{35F8731A-2FE2-4109-9561-F1A30C02A17D}" type="sibTrans" cxnId="{EDAEE39F-9232-404A-AF2D-79E1D67BDCC1}">
      <dgm:prSet/>
      <dgm:spPr/>
      <dgm:t>
        <a:bodyPr/>
        <a:lstStyle/>
        <a:p>
          <a:endParaRPr lang="zh-CN" altLang="en-US"/>
        </a:p>
      </dgm:t>
    </dgm:pt>
    <dgm:pt modelId="{A52D5AED-64C0-4335-B629-462CEE056A19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D561F33C-7D03-4054-A35B-6F3E5D961AE5}" type="parTrans" cxnId="{6A48A5EC-38DA-4384-990B-6FDF4545DAE0}">
      <dgm:prSet/>
      <dgm:spPr/>
      <dgm:t>
        <a:bodyPr/>
        <a:lstStyle/>
        <a:p>
          <a:endParaRPr lang="zh-CN" altLang="en-US"/>
        </a:p>
      </dgm:t>
    </dgm:pt>
    <dgm:pt modelId="{D94121B2-F83A-44E5-9A23-C65AA147DFD3}" type="sibTrans" cxnId="{6A48A5EC-38DA-4384-990B-6FDF4545DAE0}">
      <dgm:prSet/>
      <dgm:spPr/>
      <dgm:t>
        <a:bodyPr/>
        <a:lstStyle/>
        <a:p>
          <a:endParaRPr lang="zh-CN" altLang="en-US"/>
        </a:p>
      </dgm:t>
    </dgm:pt>
    <dgm:pt modelId="{09C89788-9B1C-48FC-90C9-E846A0CB28FF}" type="pres">
      <dgm:prSet presAssocID="{9472A57F-B3EC-4E38-A0CC-D1F60B471C6C}" presName="Name0" presStyleCnt="0">
        <dgm:presLayoutVars>
          <dgm:dir/>
          <dgm:resizeHandles val="exact"/>
        </dgm:presLayoutVars>
      </dgm:prSet>
      <dgm:spPr/>
    </dgm:pt>
    <dgm:pt modelId="{EA65225E-A086-404F-8EE9-890C3864F28B}" type="pres">
      <dgm:prSet presAssocID="{731FDB36-32BC-479A-A07E-2FD3A30F4DED}" presName="composite" presStyleCnt="0"/>
      <dgm:spPr/>
    </dgm:pt>
    <dgm:pt modelId="{F7D6C0CB-74C7-4B90-BF9D-462C0C7FB2F7}" type="pres">
      <dgm:prSet presAssocID="{731FDB36-32BC-479A-A07E-2FD3A30F4DED}" presName="rect1" presStyleLbl="bgShp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BD7E5221-7098-41A4-AEE8-6CDEDCD1EF70}" type="pres">
      <dgm:prSet presAssocID="{731FDB36-32BC-479A-A07E-2FD3A30F4DED}" presName="rect2" presStyleLbl="trBgShp" presStyleIdx="0" presStyleCnt="6">
        <dgm:presLayoutVars>
          <dgm:bulletEnabled val="1"/>
        </dgm:presLayoutVars>
      </dgm:prSet>
      <dgm:spPr/>
    </dgm:pt>
    <dgm:pt modelId="{37408510-EB52-426E-9579-D79C6DAB1900}" type="pres">
      <dgm:prSet presAssocID="{3AAAD822-54D6-4BF4-9126-436C25B7FC33}" presName="sibTrans" presStyleCnt="0"/>
      <dgm:spPr/>
    </dgm:pt>
    <dgm:pt modelId="{44AE566C-2D72-4473-92E2-EA1645298402}" type="pres">
      <dgm:prSet presAssocID="{1A4E9AC4-ECDD-4DEE-A8C2-DBE718FE78C9}" presName="composite" presStyleCnt="0"/>
      <dgm:spPr/>
    </dgm:pt>
    <dgm:pt modelId="{F3ABCFD7-4C41-4EDB-98B9-6D41FFAB2B88}" type="pres">
      <dgm:prSet presAssocID="{1A4E9AC4-ECDD-4DEE-A8C2-DBE718FE78C9}" presName="rect1" presStyleLbl="bgShp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6B07C94-9AF6-4CC8-BFB2-01BDA3264C5B}" type="pres">
      <dgm:prSet presAssocID="{1A4E9AC4-ECDD-4DEE-A8C2-DBE718FE78C9}" presName="rect2" presStyleLbl="trBgShp" presStyleIdx="1" presStyleCnt="6">
        <dgm:presLayoutVars>
          <dgm:bulletEnabled val="1"/>
        </dgm:presLayoutVars>
      </dgm:prSet>
      <dgm:spPr/>
    </dgm:pt>
    <dgm:pt modelId="{170CEC00-2E01-4BEB-B273-AE78365ADFB9}" type="pres">
      <dgm:prSet presAssocID="{67DAD910-38E0-4E3A-91D8-90318A680CD7}" presName="sibTrans" presStyleCnt="0"/>
      <dgm:spPr/>
    </dgm:pt>
    <dgm:pt modelId="{DAE37964-2AA4-46CE-BB36-E74AF0F46B47}" type="pres">
      <dgm:prSet presAssocID="{CDC03542-724C-488D-BBE6-5E60294DA623}" presName="composite" presStyleCnt="0"/>
      <dgm:spPr/>
    </dgm:pt>
    <dgm:pt modelId="{155FCC4D-D752-4365-BD58-EBACF17A79D4}" type="pres">
      <dgm:prSet presAssocID="{CDC03542-724C-488D-BBE6-5E60294DA623}" presName="rect1" presStyleLbl="bgShp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B85188DB-2B63-49BF-8820-5EC9943B26E7}" type="pres">
      <dgm:prSet presAssocID="{CDC03542-724C-488D-BBE6-5E60294DA623}" presName="rect2" presStyleLbl="trBgShp" presStyleIdx="2" presStyleCnt="6">
        <dgm:presLayoutVars>
          <dgm:bulletEnabled val="1"/>
        </dgm:presLayoutVars>
      </dgm:prSet>
      <dgm:spPr/>
    </dgm:pt>
    <dgm:pt modelId="{1A568464-145E-4909-AB32-183156B8F04E}" type="pres">
      <dgm:prSet presAssocID="{B0BEB8CB-E6BA-4019-94F7-B7E282E2AD8C}" presName="sibTrans" presStyleCnt="0"/>
      <dgm:spPr/>
    </dgm:pt>
    <dgm:pt modelId="{421AE229-BE42-4AA1-AC62-DFE5A66A8B85}" type="pres">
      <dgm:prSet presAssocID="{691FE8E2-4890-4CC3-A41E-C7603673F843}" presName="composite" presStyleCnt="0"/>
      <dgm:spPr/>
    </dgm:pt>
    <dgm:pt modelId="{B475D8CC-F49A-4641-8C62-5FA11739DFEB}" type="pres">
      <dgm:prSet presAssocID="{691FE8E2-4890-4CC3-A41E-C7603673F843}" presName="rect1" presStyleLbl="bgShp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530D29F-A743-441B-9870-BB15C1E4409E}" type="pres">
      <dgm:prSet presAssocID="{691FE8E2-4890-4CC3-A41E-C7603673F843}" presName="rect2" presStyleLbl="trBgShp" presStyleIdx="3" presStyleCnt="6">
        <dgm:presLayoutVars>
          <dgm:bulletEnabled val="1"/>
        </dgm:presLayoutVars>
      </dgm:prSet>
      <dgm:spPr/>
    </dgm:pt>
    <dgm:pt modelId="{C46BFAE5-067F-4740-8F20-18ABCAD949F8}" type="pres">
      <dgm:prSet presAssocID="{853D38A0-DA25-4A2B-A4E3-151A9BEB5141}" presName="sibTrans" presStyleCnt="0"/>
      <dgm:spPr/>
    </dgm:pt>
    <dgm:pt modelId="{C2558D5F-6CBC-4A47-8398-9DD7843AEA9A}" type="pres">
      <dgm:prSet presAssocID="{BA32F0DB-F268-4E1B-9FB2-210D25EF21F5}" presName="composite" presStyleCnt="0"/>
      <dgm:spPr/>
    </dgm:pt>
    <dgm:pt modelId="{51EB41F2-5A0B-4409-B47F-3A0F64F8A2F7}" type="pres">
      <dgm:prSet presAssocID="{BA32F0DB-F268-4E1B-9FB2-210D25EF21F5}" presName="rect1" presStyleLbl="bgShp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C7C3578-0CE8-4E16-BDDF-C71C7C6CFFC9}" type="pres">
      <dgm:prSet presAssocID="{BA32F0DB-F268-4E1B-9FB2-210D25EF21F5}" presName="rect2" presStyleLbl="trBgShp" presStyleIdx="4" presStyleCnt="6">
        <dgm:presLayoutVars>
          <dgm:bulletEnabled val="1"/>
        </dgm:presLayoutVars>
      </dgm:prSet>
      <dgm:spPr/>
    </dgm:pt>
    <dgm:pt modelId="{18B50889-CABA-4AFD-815D-6AC9D963F6DA}" type="pres">
      <dgm:prSet presAssocID="{35F8731A-2FE2-4109-9561-F1A30C02A17D}" presName="sibTrans" presStyleCnt="0"/>
      <dgm:spPr/>
    </dgm:pt>
    <dgm:pt modelId="{E5700C49-9646-43F6-95D0-E5A0AB50740F}" type="pres">
      <dgm:prSet presAssocID="{A52D5AED-64C0-4335-B629-462CEE056A19}" presName="composite" presStyleCnt="0"/>
      <dgm:spPr/>
    </dgm:pt>
    <dgm:pt modelId="{4E368433-4FC4-4FC1-9531-71590BF97E8D}" type="pres">
      <dgm:prSet presAssocID="{A52D5AED-64C0-4335-B629-462CEE056A19}" presName="rect1" presStyleLbl="bgShp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DAC91DC2-8E52-4B65-A0BC-ADB250F9571F}" type="pres">
      <dgm:prSet presAssocID="{A52D5AED-64C0-4335-B629-462CEE056A19}" presName="rect2" presStyleLbl="trBgShp" presStyleIdx="5" presStyleCnt="6">
        <dgm:presLayoutVars>
          <dgm:bulletEnabled val="1"/>
        </dgm:presLayoutVars>
      </dgm:prSet>
      <dgm:spPr/>
    </dgm:pt>
  </dgm:ptLst>
  <dgm:cxnLst>
    <dgm:cxn modelId="{374FB40F-21B7-4A5F-B798-50B92566D9B8}" srcId="{9472A57F-B3EC-4E38-A0CC-D1F60B471C6C}" destId="{CDC03542-724C-488D-BBE6-5E60294DA623}" srcOrd="2" destOrd="0" parTransId="{3A8128F5-507F-40BD-86C3-E4B0D2FCF87E}" sibTransId="{B0BEB8CB-E6BA-4019-94F7-B7E282E2AD8C}"/>
    <dgm:cxn modelId="{D820E00F-FED4-48B8-9E25-F80ACE8B77D7}" srcId="{9472A57F-B3EC-4E38-A0CC-D1F60B471C6C}" destId="{731FDB36-32BC-479A-A07E-2FD3A30F4DED}" srcOrd="0" destOrd="0" parTransId="{81F3FC27-4DF6-497B-B7E4-AB2EE28B26AA}" sibTransId="{3AAAD822-54D6-4BF4-9126-436C25B7FC33}"/>
    <dgm:cxn modelId="{4837DC2A-ADEB-4B05-B7FC-6B0F20EC21A3}" srcId="{9472A57F-B3EC-4E38-A0CC-D1F60B471C6C}" destId="{691FE8E2-4890-4CC3-A41E-C7603673F843}" srcOrd="3" destOrd="0" parTransId="{D9396157-DE06-4C8C-B63F-5B95CDD92611}" sibTransId="{853D38A0-DA25-4A2B-A4E3-151A9BEB5141}"/>
    <dgm:cxn modelId="{1D29D02D-2D9E-4965-BDDE-C5FB91538083}" srcId="{9472A57F-B3EC-4E38-A0CC-D1F60B471C6C}" destId="{1A4E9AC4-ECDD-4DEE-A8C2-DBE718FE78C9}" srcOrd="1" destOrd="0" parTransId="{EE1927C2-A31A-462A-8E6B-B1500972DC62}" sibTransId="{67DAD910-38E0-4E3A-91D8-90318A680CD7}"/>
    <dgm:cxn modelId="{48ADA43D-DBBE-470F-9367-D21B2398F10D}" type="presOf" srcId="{1A4E9AC4-ECDD-4DEE-A8C2-DBE718FE78C9}" destId="{66B07C94-9AF6-4CC8-BFB2-01BDA3264C5B}" srcOrd="0" destOrd="0" presId="urn:microsoft.com/office/officeart/2008/layout/BendingPictureSemiTransparentText"/>
    <dgm:cxn modelId="{3B457865-927B-4791-BA59-D2E2304F0754}" type="presOf" srcId="{CDC03542-724C-488D-BBE6-5E60294DA623}" destId="{B85188DB-2B63-49BF-8820-5EC9943B26E7}" srcOrd="0" destOrd="0" presId="urn:microsoft.com/office/officeart/2008/layout/BendingPictureSemiTransparentText"/>
    <dgm:cxn modelId="{E99FF676-2F59-4EAD-B68B-BD159B5EA1A7}" type="presOf" srcId="{691FE8E2-4890-4CC3-A41E-C7603673F843}" destId="{2530D29F-A743-441B-9870-BB15C1E4409E}" srcOrd="0" destOrd="0" presId="urn:microsoft.com/office/officeart/2008/layout/BendingPictureSemiTransparentText"/>
    <dgm:cxn modelId="{33A84B7D-8536-4DCF-99EA-93E73B542133}" type="presOf" srcId="{BA32F0DB-F268-4E1B-9FB2-210D25EF21F5}" destId="{2C7C3578-0CE8-4E16-BDDF-C71C7C6CFFC9}" srcOrd="0" destOrd="0" presId="urn:microsoft.com/office/officeart/2008/layout/BendingPictureSemiTransparentText"/>
    <dgm:cxn modelId="{EDAEE39F-9232-404A-AF2D-79E1D67BDCC1}" srcId="{9472A57F-B3EC-4E38-A0CC-D1F60B471C6C}" destId="{BA32F0DB-F268-4E1B-9FB2-210D25EF21F5}" srcOrd="4" destOrd="0" parTransId="{76C5D5A3-5373-4DA0-B92B-40CDC6FE886B}" sibTransId="{35F8731A-2FE2-4109-9561-F1A30C02A17D}"/>
    <dgm:cxn modelId="{78B952A9-53B8-4CA4-8621-ED7A282FDFAB}" type="presOf" srcId="{9472A57F-B3EC-4E38-A0CC-D1F60B471C6C}" destId="{09C89788-9B1C-48FC-90C9-E846A0CB28FF}" srcOrd="0" destOrd="0" presId="urn:microsoft.com/office/officeart/2008/layout/BendingPictureSemiTransparentText"/>
    <dgm:cxn modelId="{69A45AC1-DB64-4506-9CF7-E81280242EB4}" type="presOf" srcId="{731FDB36-32BC-479A-A07E-2FD3A30F4DED}" destId="{BD7E5221-7098-41A4-AEE8-6CDEDCD1EF70}" srcOrd="0" destOrd="0" presId="urn:microsoft.com/office/officeart/2008/layout/BendingPictureSemiTransparentText"/>
    <dgm:cxn modelId="{6C29ECD8-C8A5-4F23-A1CB-A2BF58F7FE34}" type="presOf" srcId="{A52D5AED-64C0-4335-B629-462CEE056A19}" destId="{DAC91DC2-8E52-4B65-A0BC-ADB250F9571F}" srcOrd="0" destOrd="0" presId="urn:microsoft.com/office/officeart/2008/layout/BendingPictureSemiTransparentText"/>
    <dgm:cxn modelId="{6A48A5EC-38DA-4384-990B-6FDF4545DAE0}" srcId="{9472A57F-B3EC-4E38-A0CC-D1F60B471C6C}" destId="{A52D5AED-64C0-4335-B629-462CEE056A19}" srcOrd="5" destOrd="0" parTransId="{D561F33C-7D03-4054-A35B-6F3E5D961AE5}" sibTransId="{D94121B2-F83A-44E5-9A23-C65AA147DFD3}"/>
    <dgm:cxn modelId="{B251250F-8DAA-4588-A487-DB37743F9D5C}" type="presParOf" srcId="{09C89788-9B1C-48FC-90C9-E846A0CB28FF}" destId="{EA65225E-A086-404F-8EE9-890C3864F28B}" srcOrd="0" destOrd="0" presId="urn:microsoft.com/office/officeart/2008/layout/BendingPictureSemiTransparentText"/>
    <dgm:cxn modelId="{260AC200-9B1D-425E-8E41-BAA013F92D5F}" type="presParOf" srcId="{EA65225E-A086-404F-8EE9-890C3864F28B}" destId="{F7D6C0CB-74C7-4B90-BF9D-462C0C7FB2F7}" srcOrd="0" destOrd="0" presId="urn:microsoft.com/office/officeart/2008/layout/BendingPictureSemiTransparentText"/>
    <dgm:cxn modelId="{ED96BFF9-62E2-4568-8CE4-F71DA7ADE895}" type="presParOf" srcId="{EA65225E-A086-404F-8EE9-890C3864F28B}" destId="{BD7E5221-7098-41A4-AEE8-6CDEDCD1EF70}" srcOrd="1" destOrd="0" presId="urn:microsoft.com/office/officeart/2008/layout/BendingPictureSemiTransparentText"/>
    <dgm:cxn modelId="{8EAD65CD-E27B-4D00-9577-FC3D6D2CF36D}" type="presParOf" srcId="{09C89788-9B1C-48FC-90C9-E846A0CB28FF}" destId="{37408510-EB52-426E-9579-D79C6DAB1900}" srcOrd="1" destOrd="0" presId="urn:microsoft.com/office/officeart/2008/layout/BendingPictureSemiTransparentText"/>
    <dgm:cxn modelId="{A97CC0E1-76B9-45DC-8B9B-5E536F1458FE}" type="presParOf" srcId="{09C89788-9B1C-48FC-90C9-E846A0CB28FF}" destId="{44AE566C-2D72-4473-92E2-EA1645298402}" srcOrd="2" destOrd="0" presId="urn:microsoft.com/office/officeart/2008/layout/BendingPictureSemiTransparentText"/>
    <dgm:cxn modelId="{B47231DF-6C88-4C9D-9671-31BB355B479B}" type="presParOf" srcId="{44AE566C-2D72-4473-92E2-EA1645298402}" destId="{F3ABCFD7-4C41-4EDB-98B9-6D41FFAB2B88}" srcOrd="0" destOrd="0" presId="urn:microsoft.com/office/officeart/2008/layout/BendingPictureSemiTransparentText"/>
    <dgm:cxn modelId="{76C4ABE5-2473-46E2-A17B-2B8AA5813C22}" type="presParOf" srcId="{44AE566C-2D72-4473-92E2-EA1645298402}" destId="{66B07C94-9AF6-4CC8-BFB2-01BDA3264C5B}" srcOrd="1" destOrd="0" presId="urn:microsoft.com/office/officeart/2008/layout/BendingPictureSemiTransparentText"/>
    <dgm:cxn modelId="{172E08B0-9B28-4836-BFB7-8737E189F76A}" type="presParOf" srcId="{09C89788-9B1C-48FC-90C9-E846A0CB28FF}" destId="{170CEC00-2E01-4BEB-B273-AE78365ADFB9}" srcOrd="3" destOrd="0" presId="urn:microsoft.com/office/officeart/2008/layout/BendingPictureSemiTransparentText"/>
    <dgm:cxn modelId="{CA7FFFF5-1C9D-4093-BA20-68C17D87DE99}" type="presParOf" srcId="{09C89788-9B1C-48FC-90C9-E846A0CB28FF}" destId="{DAE37964-2AA4-46CE-BB36-E74AF0F46B47}" srcOrd="4" destOrd="0" presId="urn:microsoft.com/office/officeart/2008/layout/BendingPictureSemiTransparentText"/>
    <dgm:cxn modelId="{4F9E2A4D-32BB-4BCF-A1C4-1CDCCA032E4F}" type="presParOf" srcId="{DAE37964-2AA4-46CE-BB36-E74AF0F46B47}" destId="{155FCC4D-D752-4365-BD58-EBACF17A79D4}" srcOrd="0" destOrd="0" presId="urn:microsoft.com/office/officeart/2008/layout/BendingPictureSemiTransparentText"/>
    <dgm:cxn modelId="{D36FAEA1-DC14-4BDF-9C11-D4378556004D}" type="presParOf" srcId="{DAE37964-2AA4-46CE-BB36-E74AF0F46B47}" destId="{B85188DB-2B63-49BF-8820-5EC9943B26E7}" srcOrd="1" destOrd="0" presId="urn:microsoft.com/office/officeart/2008/layout/BendingPictureSemiTransparentText"/>
    <dgm:cxn modelId="{2183A2ED-D253-4E00-97EB-CD456FC2AF69}" type="presParOf" srcId="{09C89788-9B1C-48FC-90C9-E846A0CB28FF}" destId="{1A568464-145E-4909-AB32-183156B8F04E}" srcOrd="5" destOrd="0" presId="urn:microsoft.com/office/officeart/2008/layout/BendingPictureSemiTransparentText"/>
    <dgm:cxn modelId="{5147CC5E-D246-4E6D-9C69-644417B083AF}" type="presParOf" srcId="{09C89788-9B1C-48FC-90C9-E846A0CB28FF}" destId="{421AE229-BE42-4AA1-AC62-DFE5A66A8B85}" srcOrd="6" destOrd="0" presId="urn:microsoft.com/office/officeart/2008/layout/BendingPictureSemiTransparentText"/>
    <dgm:cxn modelId="{E7A5D6CB-157E-4D5A-9626-189C3BF3A352}" type="presParOf" srcId="{421AE229-BE42-4AA1-AC62-DFE5A66A8B85}" destId="{B475D8CC-F49A-4641-8C62-5FA11739DFEB}" srcOrd="0" destOrd="0" presId="urn:microsoft.com/office/officeart/2008/layout/BendingPictureSemiTransparentText"/>
    <dgm:cxn modelId="{61D49B05-67BE-499F-B929-4239D05C4796}" type="presParOf" srcId="{421AE229-BE42-4AA1-AC62-DFE5A66A8B85}" destId="{2530D29F-A743-441B-9870-BB15C1E4409E}" srcOrd="1" destOrd="0" presId="urn:microsoft.com/office/officeart/2008/layout/BendingPictureSemiTransparentText"/>
    <dgm:cxn modelId="{FD45002E-60BE-4AE9-AFF6-E9891D03F6B4}" type="presParOf" srcId="{09C89788-9B1C-48FC-90C9-E846A0CB28FF}" destId="{C46BFAE5-067F-4740-8F20-18ABCAD949F8}" srcOrd="7" destOrd="0" presId="urn:microsoft.com/office/officeart/2008/layout/BendingPictureSemiTransparentText"/>
    <dgm:cxn modelId="{2DD62E44-EE57-4ACC-B94E-FB4F0F74C515}" type="presParOf" srcId="{09C89788-9B1C-48FC-90C9-E846A0CB28FF}" destId="{C2558D5F-6CBC-4A47-8398-9DD7843AEA9A}" srcOrd="8" destOrd="0" presId="urn:microsoft.com/office/officeart/2008/layout/BendingPictureSemiTransparentText"/>
    <dgm:cxn modelId="{6C51B84B-3C79-45A2-8B24-28324BE2DC8D}" type="presParOf" srcId="{C2558D5F-6CBC-4A47-8398-9DD7843AEA9A}" destId="{51EB41F2-5A0B-4409-B47F-3A0F64F8A2F7}" srcOrd="0" destOrd="0" presId="urn:microsoft.com/office/officeart/2008/layout/BendingPictureSemiTransparentText"/>
    <dgm:cxn modelId="{A6C6A7D7-9CDA-4F60-8C71-1BD9B0051000}" type="presParOf" srcId="{C2558D5F-6CBC-4A47-8398-9DD7843AEA9A}" destId="{2C7C3578-0CE8-4E16-BDDF-C71C7C6CFFC9}" srcOrd="1" destOrd="0" presId="urn:microsoft.com/office/officeart/2008/layout/BendingPictureSemiTransparentText"/>
    <dgm:cxn modelId="{5DD8666C-7CBB-4DCD-9507-9CF29F86FE02}" type="presParOf" srcId="{09C89788-9B1C-48FC-90C9-E846A0CB28FF}" destId="{18B50889-CABA-4AFD-815D-6AC9D963F6DA}" srcOrd="9" destOrd="0" presId="urn:microsoft.com/office/officeart/2008/layout/BendingPictureSemiTransparentText"/>
    <dgm:cxn modelId="{762686B1-B759-42E6-B3FE-00AEE54C3A9F}" type="presParOf" srcId="{09C89788-9B1C-48FC-90C9-E846A0CB28FF}" destId="{E5700C49-9646-43F6-95D0-E5A0AB50740F}" srcOrd="10" destOrd="0" presId="urn:microsoft.com/office/officeart/2008/layout/BendingPictureSemiTransparentText"/>
    <dgm:cxn modelId="{0025C831-522E-4C5B-889C-AD366564D9BA}" type="presParOf" srcId="{E5700C49-9646-43F6-95D0-E5A0AB50740F}" destId="{4E368433-4FC4-4FC1-9531-71590BF97E8D}" srcOrd="0" destOrd="0" presId="urn:microsoft.com/office/officeart/2008/layout/BendingPictureSemiTransparentText"/>
    <dgm:cxn modelId="{1601F969-8A3D-4E80-A3F2-023389374C5F}" type="presParOf" srcId="{E5700C49-9646-43F6-95D0-E5A0AB50740F}" destId="{DAC91DC2-8E52-4B65-A0BC-ADB250F9571F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5C88A72-6856-427D-B035-8BD72103F4EF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1F9AC7C3-B1AC-4ABB-940B-CFE18FBCAA2B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D129F404-455B-4D43-B72F-F32E3EEA6D31}" type="parTrans" cxnId="{E32BCB61-5C78-41B1-A75F-4851DF996651}">
      <dgm:prSet/>
      <dgm:spPr/>
      <dgm:t>
        <a:bodyPr/>
        <a:lstStyle/>
        <a:p>
          <a:endParaRPr lang="zh-CN" altLang="en-US"/>
        </a:p>
      </dgm:t>
    </dgm:pt>
    <dgm:pt modelId="{A0C91ABF-3626-45A5-8320-AF06F4200D55}" type="sibTrans" cxnId="{E32BCB61-5C78-41B1-A75F-4851DF996651}">
      <dgm:prSet/>
      <dgm:spPr/>
      <dgm:t>
        <a:bodyPr/>
        <a:lstStyle/>
        <a:p>
          <a:endParaRPr lang="zh-CN" altLang="en-US"/>
        </a:p>
      </dgm:t>
    </dgm:pt>
    <dgm:pt modelId="{D758D8C0-75F0-48BE-8DA1-1625DBD524DD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45361BF2-4D6D-47DB-B881-1F8BBE3DDC27}" type="parTrans" cxnId="{C92B6A39-4157-43DD-AF33-F1B8E5EC1633}">
      <dgm:prSet/>
      <dgm:spPr/>
      <dgm:t>
        <a:bodyPr/>
        <a:lstStyle/>
        <a:p>
          <a:endParaRPr lang="zh-CN" altLang="en-US"/>
        </a:p>
      </dgm:t>
    </dgm:pt>
    <dgm:pt modelId="{A9B6FCB5-31C8-4153-92C8-5665852016E1}" type="sibTrans" cxnId="{C92B6A39-4157-43DD-AF33-F1B8E5EC1633}">
      <dgm:prSet/>
      <dgm:spPr/>
      <dgm:t>
        <a:bodyPr/>
        <a:lstStyle/>
        <a:p>
          <a:endParaRPr lang="zh-CN" altLang="en-US"/>
        </a:p>
      </dgm:t>
    </dgm:pt>
    <dgm:pt modelId="{103A9764-20FE-4954-A7CD-84C78BCEFA07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9EDD0006-96CA-4C1D-A026-39AC6C8FD5FE}" type="parTrans" cxnId="{B6A1B557-92A9-4104-B614-B4061B7734CA}">
      <dgm:prSet/>
      <dgm:spPr/>
      <dgm:t>
        <a:bodyPr/>
        <a:lstStyle/>
        <a:p>
          <a:endParaRPr lang="zh-CN" altLang="en-US"/>
        </a:p>
      </dgm:t>
    </dgm:pt>
    <dgm:pt modelId="{CA9B1ED6-21AA-48FC-A5CF-DBCBDF9D886F}" type="sibTrans" cxnId="{B6A1B557-92A9-4104-B614-B4061B7734CA}">
      <dgm:prSet/>
      <dgm:spPr/>
      <dgm:t>
        <a:bodyPr/>
        <a:lstStyle/>
        <a:p>
          <a:endParaRPr lang="zh-CN" altLang="en-US"/>
        </a:p>
      </dgm:t>
    </dgm:pt>
    <dgm:pt modelId="{61F998C1-DDC5-480E-86F3-A8131E6069A9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3F3AEDC2-CA07-4E31-83C3-0E9AA5616809}" type="parTrans" cxnId="{D6EA252F-8F7B-4B64-A330-E81EC84F5D9D}">
      <dgm:prSet/>
      <dgm:spPr/>
      <dgm:t>
        <a:bodyPr/>
        <a:lstStyle/>
        <a:p>
          <a:endParaRPr lang="zh-CN" altLang="en-US"/>
        </a:p>
      </dgm:t>
    </dgm:pt>
    <dgm:pt modelId="{8BF7829F-5E8F-4F0B-931C-164EB88C4C23}" type="sibTrans" cxnId="{D6EA252F-8F7B-4B64-A330-E81EC84F5D9D}">
      <dgm:prSet/>
      <dgm:spPr/>
      <dgm:t>
        <a:bodyPr/>
        <a:lstStyle/>
        <a:p>
          <a:endParaRPr lang="zh-CN" altLang="en-US"/>
        </a:p>
      </dgm:t>
    </dgm:pt>
    <dgm:pt modelId="{B51E2154-B3AD-4417-A9D1-53D9C93CF0E8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F4618901-BE5F-41E7-92CC-255FDF3D895B}" type="parTrans" cxnId="{27B49A7A-FB24-4E83-8076-954AC926101B}">
      <dgm:prSet/>
      <dgm:spPr/>
      <dgm:t>
        <a:bodyPr/>
        <a:lstStyle/>
        <a:p>
          <a:endParaRPr lang="zh-CN" altLang="en-US"/>
        </a:p>
      </dgm:t>
    </dgm:pt>
    <dgm:pt modelId="{5777E884-1D66-4F2A-AB07-3511703E3EA9}" type="sibTrans" cxnId="{27B49A7A-FB24-4E83-8076-954AC926101B}">
      <dgm:prSet/>
      <dgm:spPr/>
      <dgm:t>
        <a:bodyPr/>
        <a:lstStyle/>
        <a:p>
          <a:endParaRPr lang="zh-CN" altLang="en-US"/>
        </a:p>
      </dgm:t>
    </dgm:pt>
    <dgm:pt modelId="{14E11BCD-1CE2-48BC-8840-CF131E657823}">
      <dgm:prSet phldrT="[文本]" phldr="1"/>
      <dgm:spPr>
        <a:noFill/>
      </dgm:spPr>
      <dgm:t>
        <a:bodyPr/>
        <a:lstStyle/>
        <a:p>
          <a:endParaRPr lang="zh-CN" altLang="en-US"/>
        </a:p>
      </dgm:t>
    </dgm:pt>
    <dgm:pt modelId="{02CECACE-BF8F-49BB-9B63-0919599A7AEC}" type="parTrans" cxnId="{81C303B4-4097-446B-859D-B1F50B691BA5}">
      <dgm:prSet/>
      <dgm:spPr/>
      <dgm:t>
        <a:bodyPr/>
        <a:lstStyle/>
        <a:p>
          <a:endParaRPr lang="zh-CN" altLang="en-US"/>
        </a:p>
      </dgm:t>
    </dgm:pt>
    <dgm:pt modelId="{CA6F82E7-E76F-4144-A2EB-B02171C6A51C}" type="sibTrans" cxnId="{81C303B4-4097-446B-859D-B1F50B691BA5}">
      <dgm:prSet/>
      <dgm:spPr/>
      <dgm:t>
        <a:bodyPr/>
        <a:lstStyle/>
        <a:p>
          <a:endParaRPr lang="zh-CN" altLang="en-US"/>
        </a:p>
      </dgm:t>
    </dgm:pt>
    <dgm:pt modelId="{368C3AB1-948C-4178-B5B0-133DFD8E4B7F}" type="pres">
      <dgm:prSet presAssocID="{C5C88A72-6856-427D-B035-8BD72103F4EF}" presName="Name0" presStyleCnt="0">
        <dgm:presLayoutVars>
          <dgm:dir/>
          <dgm:resizeHandles val="exact"/>
        </dgm:presLayoutVars>
      </dgm:prSet>
      <dgm:spPr/>
    </dgm:pt>
    <dgm:pt modelId="{FB278C57-43CC-4B60-A7F0-2E23F5573E06}" type="pres">
      <dgm:prSet presAssocID="{1F9AC7C3-B1AC-4ABB-940B-CFE18FBCAA2B}" presName="composite" presStyleCnt="0"/>
      <dgm:spPr/>
    </dgm:pt>
    <dgm:pt modelId="{8F568EAB-5B5A-4B96-9D5D-DC6C60997AB3}" type="pres">
      <dgm:prSet presAssocID="{1F9AC7C3-B1AC-4ABB-940B-CFE18FBCAA2B}" presName="rect1" presStyleLbl="bgShp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58B8A0E4-1F06-4590-B9F8-EEBE54E68A3B}" type="pres">
      <dgm:prSet presAssocID="{1F9AC7C3-B1AC-4ABB-940B-CFE18FBCAA2B}" presName="rect2" presStyleLbl="trBgShp" presStyleIdx="0" presStyleCnt="6">
        <dgm:presLayoutVars>
          <dgm:bulletEnabled val="1"/>
        </dgm:presLayoutVars>
      </dgm:prSet>
      <dgm:spPr/>
    </dgm:pt>
    <dgm:pt modelId="{7295BD7C-EE4C-4906-BB5C-DA76712921CF}" type="pres">
      <dgm:prSet presAssocID="{A0C91ABF-3626-45A5-8320-AF06F4200D55}" presName="sibTrans" presStyleCnt="0"/>
      <dgm:spPr/>
    </dgm:pt>
    <dgm:pt modelId="{ED5D8DB7-A327-49F7-A3B3-73A079854811}" type="pres">
      <dgm:prSet presAssocID="{D758D8C0-75F0-48BE-8DA1-1625DBD524DD}" presName="composite" presStyleCnt="0"/>
      <dgm:spPr/>
    </dgm:pt>
    <dgm:pt modelId="{5A7FB8C1-DFB4-4119-A8C4-83A11BA29218}" type="pres">
      <dgm:prSet presAssocID="{D758D8C0-75F0-48BE-8DA1-1625DBD524DD}" presName="rect1" presStyleLbl="bgShp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CB846EEB-0453-400A-A78C-76B90F1FC5D5}" type="pres">
      <dgm:prSet presAssocID="{D758D8C0-75F0-48BE-8DA1-1625DBD524DD}" presName="rect2" presStyleLbl="trBgShp" presStyleIdx="1" presStyleCnt="6">
        <dgm:presLayoutVars>
          <dgm:bulletEnabled val="1"/>
        </dgm:presLayoutVars>
      </dgm:prSet>
      <dgm:spPr/>
    </dgm:pt>
    <dgm:pt modelId="{C6CE4590-C12D-4343-A46B-199C607381F5}" type="pres">
      <dgm:prSet presAssocID="{A9B6FCB5-31C8-4153-92C8-5665852016E1}" presName="sibTrans" presStyleCnt="0"/>
      <dgm:spPr/>
    </dgm:pt>
    <dgm:pt modelId="{D757E992-E151-40B1-AEE7-348C920B1F77}" type="pres">
      <dgm:prSet presAssocID="{103A9764-20FE-4954-A7CD-84C78BCEFA07}" presName="composite" presStyleCnt="0"/>
      <dgm:spPr/>
    </dgm:pt>
    <dgm:pt modelId="{E8A6C287-EB40-426F-862E-2FB4A8CF2A53}" type="pres">
      <dgm:prSet presAssocID="{103A9764-20FE-4954-A7CD-84C78BCEFA07}" presName="rect1" presStyleLbl="bgShp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CFA6D42A-1877-4C95-9F8A-9588CE356132}" type="pres">
      <dgm:prSet presAssocID="{103A9764-20FE-4954-A7CD-84C78BCEFA07}" presName="rect2" presStyleLbl="trBgShp" presStyleIdx="2" presStyleCnt="6">
        <dgm:presLayoutVars>
          <dgm:bulletEnabled val="1"/>
        </dgm:presLayoutVars>
      </dgm:prSet>
      <dgm:spPr/>
    </dgm:pt>
    <dgm:pt modelId="{9102E923-EB97-4372-97EE-9EDA1C6B4DCB}" type="pres">
      <dgm:prSet presAssocID="{CA9B1ED6-21AA-48FC-A5CF-DBCBDF9D886F}" presName="sibTrans" presStyleCnt="0"/>
      <dgm:spPr/>
    </dgm:pt>
    <dgm:pt modelId="{83BE2F55-A7CF-4DAE-BE2C-3214A2E72B39}" type="pres">
      <dgm:prSet presAssocID="{61F998C1-DDC5-480E-86F3-A8131E6069A9}" presName="composite" presStyleCnt="0"/>
      <dgm:spPr/>
    </dgm:pt>
    <dgm:pt modelId="{4E03158D-B1C8-4423-A779-4766587859DF}" type="pres">
      <dgm:prSet presAssocID="{61F998C1-DDC5-480E-86F3-A8131E6069A9}" presName="rect1" presStyleLbl="bgShp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40E69D55-951B-42C6-A948-55223134C277}" type="pres">
      <dgm:prSet presAssocID="{61F998C1-DDC5-480E-86F3-A8131E6069A9}" presName="rect2" presStyleLbl="trBgShp" presStyleIdx="3" presStyleCnt="6">
        <dgm:presLayoutVars>
          <dgm:bulletEnabled val="1"/>
        </dgm:presLayoutVars>
      </dgm:prSet>
      <dgm:spPr/>
    </dgm:pt>
    <dgm:pt modelId="{372BF059-18C7-49C7-BBFC-256D7194870D}" type="pres">
      <dgm:prSet presAssocID="{8BF7829F-5E8F-4F0B-931C-164EB88C4C23}" presName="sibTrans" presStyleCnt="0"/>
      <dgm:spPr/>
    </dgm:pt>
    <dgm:pt modelId="{BAAF8482-5450-4F84-B579-E9E52088F35D}" type="pres">
      <dgm:prSet presAssocID="{B51E2154-B3AD-4417-A9D1-53D9C93CF0E8}" presName="composite" presStyleCnt="0"/>
      <dgm:spPr/>
    </dgm:pt>
    <dgm:pt modelId="{B4381359-0345-415D-B877-694F7192B0B6}" type="pres">
      <dgm:prSet presAssocID="{B51E2154-B3AD-4417-A9D1-53D9C93CF0E8}" presName="rect1" presStyleLbl="bgShp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C798FB7-3F4B-4C77-A138-93CB970DA087}" type="pres">
      <dgm:prSet presAssocID="{B51E2154-B3AD-4417-A9D1-53D9C93CF0E8}" presName="rect2" presStyleLbl="trBgShp" presStyleIdx="4" presStyleCnt="6">
        <dgm:presLayoutVars>
          <dgm:bulletEnabled val="1"/>
        </dgm:presLayoutVars>
      </dgm:prSet>
      <dgm:spPr/>
    </dgm:pt>
    <dgm:pt modelId="{DB55E8A2-5A91-4313-848A-1D1B88F11E52}" type="pres">
      <dgm:prSet presAssocID="{5777E884-1D66-4F2A-AB07-3511703E3EA9}" presName="sibTrans" presStyleCnt="0"/>
      <dgm:spPr/>
    </dgm:pt>
    <dgm:pt modelId="{6ACD3F0E-44F8-443E-A9BC-6CE5EDF512C7}" type="pres">
      <dgm:prSet presAssocID="{14E11BCD-1CE2-48BC-8840-CF131E657823}" presName="composite" presStyleCnt="0"/>
      <dgm:spPr/>
    </dgm:pt>
    <dgm:pt modelId="{6E9AFEBB-C752-4841-AD65-DB65F9D50309}" type="pres">
      <dgm:prSet presAssocID="{14E11BCD-1CE2-48BC-8840-CF131E657823}" presName="rect1" presStyleLbl="bgShp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0866198F-BC6D-4A62-9D69-6CB96560F06F}" type="pres">
      <dgm:prSet presAssocID="{14E11BCD-1CE2-48BC-8840-CF131E657823}" presName="rect2" presStyleLbl="trBgShp" presStyleIdx="5" presStyleCnt="6">
        <dgm:presLayoutVars>
          <dgm:bulletEnabled val="1"/>
        </dgm:presLayoutVars>
      </dgm:prSet>
      <dgm:spPr/>
    </dgm:pt>
  </dgm:ptLst>
  <dgm:cxnLst>
    <dgm:cxn modelId="{B16AA715-D48F-41F6-9938-FC72A53721E2}" type="presOf" srcId="{1F9AC7C3-B1AC-4ABB-940B-CFE18FBCAA2B}" destId="{58B8A0E4-1F06-4590-B9F8-EEBE54E68A3B}" srcOrd="0" destOrd="0" presId="urn:microsoft.com/office/officeart/2008/layout/BendingPictureSemiTransparentText"/>
    <dgm:cxn modelId="{0BF4AF18-69B9-43B2-BBF3-20684DD183DE}" type="presOf" srcId="{61F998C1-DDC5-480E-86F3-A8131E6069A9}" destId="{40E69D55-951B-42C6-A948-55223134C277}" srcOrd="0" destOrd="0" presId="urn:microsoft.com/office/officeart/2008/layout/BendingPictureSemiTransparentText"/>
    <dgm:cxn modelId="{D6EA252F-8F7B-4B64-A330-E81EC84F5D9D}" srcId="{C5C88A72-6856-427D-B035-8BD72103F4EF}" destId="{61F998C1-DDC5-480E-86F3-A8131E6069A9}" srcOrd="3" destOrd="0" parTransId="{3F3AEDC2-CA07-4E31-83C3-0E9AA5616809}" sibTransId="{8BF7829F-5E8F-4F0B-931C-164EB88C4C23}"/>
    <dgm:cxn modelId="{C92B6A39-4157-43DD-AF33-F1B8E5EC1633}" srcId="{C5C88A72-6856-427D-B035-8BD72103F4EF}" destId="{D758D8C0-75F0-48BE-8DA1-1625DBD524DD}" srcOrd="1" destOrd="0" parTransId="{45361BF2-4D6D-47DB-B881-1F8BBE3DDC27}" sibTransId="{A9B6FCB5-31C8-4153-92C8-5665852016E1}"/>
    <dgm:cxn modelId="{E32BCB61-5C78-41B1-A75F-4851DF996651}" srcId="{C5C88A72-6856-427D-B035-8BD72103F4EF}" destId="{1F9AC7C3-B1AC-4ABB-940B-CFE18FBCAA2B}" srcOrd="0" destOrd="0" parTransId="{D129F404-455B-4D43-B72F-F32E3EEA6D31}" sibTransId="{A0C91ABF-3626-45A5-8320-AF06F4200D55}"/>
    <dgm:cxn modelId="{869F6B63-1F2C-4489-9BA3-D30D69F28DBB}" type="presOf" srcId="{14E11BCD-1CE2-48BC-8840-CF131E657823}" destId="{0866198F-BC6D-4A62-9D69-6CB96560F06F}" srcOrd="0" destOrd="0" presId="urn:microsoft.com/office/officeart/2008/layout/BendingPictureSemiTransparentText"/>
    <dgm:cxn modelId="{4EC9FA66-EE6E-4C99-B215-EA01DFF37BB7}" type="presOf" srcId="{D758D8C0-75F0-48BE-8DA1-1625DBD524DD}" destId="{CB846EEB-0453-400A-A78C-76B90F1FC5D5}" srcOrd="0" destOrd="0" presId="urn:microsoft.com/office/officeart/2008/layout/BendingPictureSemiTransparentText"/>
    <dgm:cxn modelId="{42835F76-5754-47A7-BB35-484439FB0D8E}" type="presOf" srcId="{C5C88A72-6856-427D-B035-8BD72103F4EF}" destId="{368C3AB1-948C-4178-B5B0-133DFD8E4B7F}" srcOrd="0" destOrd="0" presId="urn:microsoft.com/office/officeart/2008/layout/BendingPictureSemiTransparentText"/>
    <dgm:cxn modelId="{B6A1B557-92A9-4104-B614-B4061B7734CA}" srcId="{C5C88A72-6856-427D-B035-8BD72103F4EF}" destId="{103A9764-20FE-4954-A7CD-84C78BCEFA07}" srcOrd="2" destOrd="0" parTransId="{9EDD0006-96CA-4C1D-A026-39AC6C8FD5FE}" sibTransId="{CA9B1ED6-21AA-48FC-A5CF-DBCBDF9D886F}"/>
    <dgm:cxn modelId="{27B49A7A-FB24-4E83-8076-954AC926101B}" srcId="{C5C88A72-6856-427D-B035-8BD72103F4EF}" destId="{B51E2154-B3AD-4417-A9D1-53D9C93CF0E8}" srcOrd="4" destOrd="0" parTransId="{F4618901-BE5F-41E7-92CC-255FDF3D895B}" sibTransId="{5777E884-1D66-4F2A-AB07-3511703E3EA9}"/>
    <dgm:cxn modelId="{F323E4AE-47E6-42CA-ABE6-28E144EDF0BE}" type="presOf" srcId="{103A9764-20FE-4954-A7CD-84C78BCEFA07}" destId="{CFA6D42A-1877-4C95-9F8A-9588CE356132}" srcOrd="0" destOrd="0" presId="urn:microsoft.com/office/officeart/2008/layout/BendingPictureSemiTransparentText"/>
    <dgm:cxn modelId="{81C303B4-4097-446B-859D-B1F50B691BA5}" srcId="{C5C88A72-6856-427D-B035-8BD72103F4EF}" destId="{14E11BCD-1CE2-48BC-8840-CF131E657823}" srcOrd="5" destOrd="0" parTransId="{02CECACE-BF8F-49BB-9B63-0919599A7AEC}" sibTransId="{CA6F82E7-E76F-4144-A2EB-B02171C6A51C}"/>
    <dgm:cxn modelId="{EE21E8D5-F438-4BD5-9ABF-50EF3DC270C9}" type="presOf" srcId="{B51E2154-B3AD-4417-A9D1-53D9C93CF0E8}" destId="{6C798FB7-3F4B-4C77-A138-93CB970DA087}" srcOrd="0" destOrd="0" presId="urn:microsoft.com/office/officeart/2008/layout/BendingPictureSemiTransparentText"/>
    <dgm:cxn modelId="{D71D197A-0058-40A4-A51D-D91700D82D35}" type="presParOf" srcId="{368C3AB1-948C-4178-B5B0-133DFD8E4B7F}" destId="{FB278C57-43CC-4B60-A7F0-2E23F5573E06}" srcOrd="0" destOrd="0" presId="urn:microsoft.com/office/officeart/2008/layout/BendingPictureSemiTransparentText"/>
    <dgm:cxn modelId="{FBF28B0B-9A92-4BCE-AF47-EF1DD4D0E56D}" type="presParOf" srcId="{FB278C57-43CC-4B60-A7F0-2E23F5573E06}" destId="{8F568EAB-5B5A-4B96-9D5D-DC6C60997AB3}" srcOrd="0" destOrd="0" presId="urn:microsoft.com/office/officeart/2008/layout/BendingPictureSemiTransparentText"/>
    <dgm:cxn modelId="{6F02D9BE-04AA-424C-B65D-0BE61D87811F}" type="presParOf" srcId="{FB278C57-43CC-4B60-A7F0-2E23F5573E06}" destId="{58B8A0E4-1F06-4590-B9F8-EEBE54E68A3B}" srcOrd="1" destOrd="0" presId="urn:microsoft.com/office/officeart/2008/layout/BendingPictureSemiTransparentText"/>
    <dgm:cxn modelId="{A0F51F01-C652-436D-BAAF-9104F621C990}" type="presParOf" srcId="{368C3AB1-948C-4178-B5B0-133DFD8E4B7F}" destId="{7295BD7C-EE4C-4906-BB5C-DA76712921CF}" srcOrd="1" destOrd="0" presId="urn:microsoft.com/office/officeart/2008/layout/BendingPictureSemiTransparentText"/>
    <dgm:cxn modelId="{D2591A77-F0CA-462A-BDC3-94CF3DBA1920}" type="presParOf" srcId="{368C3AB1-948C-4178-B5B0-133DFD8E4B7F}" destId="{ED5D8DB7-A327-49F7-A3B3-73A079854811}" srcOrd="2" destOrd="0" presId="urn:microsoft.com/office/officeart/2008/layout/BendingPictureSemiTransparentText"/>
    <dgm:cxn modelId="{C58BF6EE-BE2B-4EC0-A12C-A8AE4B917360}" type="presParOf" srcId="{ED5D8DB7-A327-49F7-A3B3-73A079854811}" destId="{5A7FB8C1-DFB4-4119-A8C4-83A11BA29218}" srcOrd="0" destOrd="0" presId="urn:microsoft.com/office/officeart/2008/layout/BendingPictureSemiTransparentText"/>
    <dgm:cxn modelId="{D0B7CC4E-B51B-4ACC-A920-7296BEE6C442}" type="presParOf" srcId="{ED5D8DB7-A327-49F7-A3B3-73A079854811}" destId="{CB846EEB-0453-400A-A78C-76B90F1FC5D5}" srcOrd="1" destOrd="0" presId="urn:microsoft.com/office/officeart/2008/layout/BendingPictureSemiTransparentText"/>
    <dgm:cxn modelId="{0BFCE24D-19B1-4DEC-8C35-38AF554B4D8D}" type="presParOf" srcId="{368C3AB1-948C-4178-B5B0-133DFD8E4B7F}" destId="{C6CE4590-C12D-4343-A46B-199C607381F5}" srcOrd="3" destOrd="0" presId="urn:microsoft.com/office/officeart/2008/layout/BendingPictureSemiTransparentText"/>
    <dgm:cxn modelId="{43DB17A4-0641-49C7-AECA-7FAC5F881857}" type="presParOf" srcId="{368C3AB1-948C-4178-B5B0-133DFD8E4B7F}" destId="{D757E992-E151-40B1-AEE7-348C920B1F77}" srcOrd="4" destOrd="0" presId="urn:microsoft.com/office/officeart/2008/layout/BendingPictureSemiTransparentText"/>
    <dgm:cxn modelId="{75EB9CBE-8AD9-44A3-9B72-8F4B22C03A55}" type="presParOf" srcId="{D757E992-E151-40B1-AEE7-348C920B1F77}" destId="{E8A6C287-EB40-426F-862E-2FB4A8CF2A53}" srcOrd="0" destOrd="0" presId="urn:microsoft.com/office/officeart/2008/layout/BendingPictureSemiTransparentText"/>
    <dgm:cxn modelId="{9A4A0D78-7F5F-41A7-B358-2AE6D6981B77}" type="presParOf" srcId="{D757E992-E151-40B1-AEE7-348C920B1F77}" destId="{CFA6D42A-1877-4C95-9F8A-9588CE356132}" srcOrd="1" destOrd="0" presId="urn:microsoft.com/office/officeart/2008/layout/BendingPictureSemiTransparentText"/>
    <dgm:cxn modelId="{0EB8BDA7-C16A-408F-90AC-317603BAC8CA}" type="presParOf" srcId="{368C3AB1-948C-4178-B5B0-133DFD8E4B7F}" destId="{9102E923-EB97-4372-97EE-9EDA1C6B4DCB}" srcOrd="5" destOrd="0" presId="urn:microsoft.com/office/officeart/2008/layout/BendingPictureSemiTransparentText"/>
    <dgm:cxn modelId="{89146BF0-EE48-4D83-AF51-6C98A990B4D8}" type="presParOf" srcId="{368C3AB1-948C-4178-B5B0-133DFD8E4B7F}" destId="{83BE2F55-A7CF-4DAE-BE2C-3214A2E72B39}" srcOrd="6" destOrd="0" presId="urn:microsoft.com/office/officeart/2008/layout/BendingPictureSemiTransparentText"/>
    <dgm:cxn modelId="{0BC0FA7B-B76E-4D76-B37B-F9636F2BA862}" type="presParOf" srcId="{83BE2F55-A7CF-4DAE-BE2C-3214A2E72B39}" destId="{4E03158D-B1C8-4423-A779-4766587859DF}" srcOrd="0" destOrd="0" presId="urn:microsoft.com/office/officeart/2008/layout/BendingPictureSemiTransparentText"/>
    <dgm:cxn modelId="{86C6ADA3-8C7C-4EAF-9728-3C8F41B3BDCA}" type="presParOf" srcId="{83BE2F55-A7CF-4DAE-BE2C-3214A2E72B39}" destId="{40E69D55-951B-42C6-A948-55223134C277}" srcOrd="1" destOrd="0" presId="urn:microsoft.com/office/officeart/2008/layout/BendingPictureSemiTransparentText"/>
    <dgm:cxn modelId="{D652CFF8-7AB6-4F94-B86C-E08C6F450D55}" type="presParOf" srcId="{368C3AB1-948C-4178-B5B0-133DFD8E4B7F}" destId="{372BF059-18C7-49C7-BBFC-256D7194870D}" srcOrd="7" destOrd="0" presId="urn:microsoft.com/office/officeart/2008/layout/BendingPictureSemiTransparentText"/>
    <dgm:cxn modelId="{771B9050-9754-4957-980C-121485A45370}" type="presParOf" srcId="{368C3AB1-948C-4178-B5B0-133DFD8E4B7F}" destId="{BAAF8482-5450-4F84-B579-E9E52088F35D}" srcOrd="8" destOrd="0" presId="urn:microsoft.com/office/officeart/2008/layout/BendingPictureSemiTransparentText"/>
    <dgm:cxn modelId="{96C87530-E674-436C-906F-D92F9FC00CFC}" type="presParOf" srcId="{BAAF8482-5450-4F84-B579-E9E52088F35D}" destId="{B4381359-0345-415D-B877-694F7192B0B6}" srcOrd="0" destOrd="0" presId="urn:microsoft.com/office/officeart/2008/layout/BendingPictureSemiTransparentText"/>
    <dgm:cxn modelId="{4E7DDE83-69D8-4E2C-8094-182027759FAF}" type="presParOf" srcId="{BAAF8482-5450-4F84-B579-E9E52088F35D}" destId="{6C798FB7-3F4B-4C77-A138-93CB970DA087}" srcOrd="1" destOrd="0" presId="urn:microsoft.com/office/officeart/2008/layout/BendingPictureSemiTransparentText"/>
    <dgm:cxn modelId="{BA83BD2B-2A8C-4EB5-BC7F-3C8283CB023D}" type="presParOf" srcId="{368C3AB1-948C-4178-B5B0-133DFD8E4B7F}" destId="{DB55E8A2-5A91-4313-848A-1D1B88F11E52}" srcOrd="9" destOrd="0" presId="urn:microsoft.com/office/officeart/2008/layout/BendingPictureSemiTransparentText"/>
    <dgm:cxn modelId="{FBA32BF9-A7EA-4496-A266-E58C878F7504}" type="presParOf" srcId="{368C3AB1-948C-4178-B5B0-133DFD8E4B7F}" destId="{6ACD3F0E-44F8-443E-A9BC-6CE5EDF512C7}" srcOrd="10" destOrd="0" presId="urn:microsoft.com/office/officeart/2008/layout/BendingPictureSemiTransparentText"/>
    <dgm:cxn modelId="{A480B81B-57E4-47ED-A18D-8D05FD16D85C}" type="presParOf" srcId="{6ACD3F0E-44F8-443E-A9BC-6CE5EDF512C7}" destId="{6E9AFEBB-C752-4841-AD65-DB65F9D50309}" srcOrd="0" destOrd="0" presId="urn:microsoft.com/office/officeart/2008/layout/BendingPictureSemiTransparentText"/>
    <dgm:cxn modelId="{B555D822-E6E2-4485-A8EA-C19826230838}" type="presParOf" srcId="{6ACD3F0E-44F8-443E-A9BC-6CE5EDF512C7}" destId="{0866198F-BC6D-4A62-9D69-6CB96560F06F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3BEC6-CFD1-4F53-B40D-29125FC61DE7}">
      <dsp:nvSpPr>
        <dsp:cNvPr id="0" name=""/>
        <dsp:cNvSpPr/>
      </dsp:nvSpPr>
      <dsp:spPr>
        <a:xfrm>
          <a:off x="2307595" y="990"/>
          <a:ext cx="617701" cy="6177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pop1</a:t>
          </a:r>
          <a:endParaRPr lang="zh-CN" altLang="en-US" sz="1400" kern="1200" dirty="0"/>
        </a:p>
      </dsp:txBody>
      <dsp:txXfrm>
        <a:off x="2398055" y="91450"/>
        <a:ext cx="436781" cy="436781"/>
      </dsp:txXfrm>
    </dsp:sp>
    <dsp:sp modelId="{9800F326-6039-4F8A-88D5-394DD38A6C60}">
      <dsp:nvSpPr>
        <dsp:cNvPr id="0" name=""/>
        <dsp:cNvSpPr/>
      </dsp:nvSpPr>
      <dsp:spPr>
        <a:xfrm rot="2140807">
          <a:off x="2908145" y="475293"/>
          <a:ext cx="167778" cy="2084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2912869" y="502309"/>
        <a:ext cx="117445" cy="125084"/>
      </dsp:txXfrm>
    </dsp:sp>
    <dsp:sp modelId="{4565BD89-9ECF-4256-AA6A-160706E18CEE}">
      <dsp:nvSpPr>
        <dsp:cNvPr id="0" name=""/>
        <dsp:cNvSpPr/>
      </dsp:nvSpPr>
      <dsp:spPr>
        <a:xfrm>
          <a:off x="3066485" y="545908"/>
          <a:ext cx="617701" cy="6177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pop2</a:t>
          </a:r>
          <a:endParaRPr lang="zh-CN" altLang="en-US" sz="1400" kern="1200" dirty="0"/>
        </a:p>
      </dsp:txBody>
      <dsp:txXfrm>
        <a:off x="3156945" y="636368"/>
        <a:ext cx="436781" cy="436781"/>
      </dsp:txXfrm>
    </dsp:sp>
    <dsp:sp modelId="{D9C75999-4737-4299-B8D5-041F1BF9AA47}">
      <dsp:nvSpPr>
        <dsp:cNvPr id="0" name=""/>
        <dsp:cNvSpPr/>
      </dsp:nvSpPr>
      <dsp:spPr>
        <a:xfrm rot="6511212">
          <a:off x="3146426" y="1186928"/>
          <a:ext cx="165437" cy="2084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 rot="10800000">
        <a:off x="3179124" y="1205093"/>
        <a:ext cx="115806" cy="125084"/>
      </dsp:txXfrm>
    </dsp:sp>
    <dsp:sp modelId="{F6D8BEE2-0476-4834-8351-48232C451B6E}">
      <dsp:nvSpPr>
        <dsp:cNvPr id="0" name=""/>
        <dsp:cNvSpPr/>
      </dsp:nvSpPr>
      <dsp:spPr>
        <a:xfrm>
          <a:off x="2771129" y="1427601"/>
          <a:ext cx="617701" cy="6177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pop3</a:t>
          </a:r>
          <a:endParaRPr lang="zh-CN" altLang="en-US" sz="1400" kern="1200" dirty="0"/>
        </a:p>
      </dsp:txBody>
      <dsp:txXfrm>
        <a:off x="2861589" y="1518061"/>
        <a:ext cx="436781" cy="436781"/>
      </dsp:txXfrm>
    </dsp:sp>
    <dsp:sp modelId="{2D804AE9-15B7-4325-A6BE-4F0046B01122}">
      <dsp:nvSpPr>
        <dsp:cNvPr id="0" name=""/>
        <dsp:cNvSpPr/>
      </dsp:nvSpPr>
      <dsp:spPr>
        <a:xfrm rot="10800000">
          <a:off x="2539104" y="1632214"/>
          <a:ext cx="163964" cy="2084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 rot="10800000">
        <a:off x="2588293" y="1673909"/>
        <a:ext cx="114775" cy="125084"/>
      </dsp:txXfrm>
    </dsp:sp>
    <dsp:sp modelId="{5C28DE1C-B87F-4FB5-91F9-9DB2FE9874F9}">
      <dsp:nvSpPr>
        <dsp:cNvPr id="0" name=""/>
        <dsp:cNvSpPr/>
      </dsp:nvSpPr>
      <dsp:spPr>
        <a:xfrm>
          <a:off x="1844061" y="1427601"/>
          <a:ext cx="617701" cy="6177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pop4</a:t>
          </a:r>
          <a:endParaRPr lang="zh-CN" altLang="en-US" sz="1400" kern="1200" dirty="0"/>
        </a:p>
      </dsp:txBody>
      <dsp:txXfrm>
        <a:off x="1934521" y="1518061"/>
        <a:ext cx="436781" cy="436781"/>
      </dsp:txXfrm>
    </dsp:sp>
    <dsp:sp modelId="{06086CC9-711C-4C69-8E70-7FC5F5D86091}">
      <dsp:nvSpPr>
        <dsp:cNvPr id="0" name=""/>
        <dsp:cNvSpPr/>
      </dsp:nvSpPr>
      <dsp:spPr>
        <a:xfrm rot="15120000">
          <a:off x="1929124" y="1195781"/>
          <a:ext cx="163964" cy="2084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 rot="10800000">
        <a:off x="1961319" y="1260867"/>
        <a:ext cx="114775" cy="125084"/>
      </dsp:txXfrm>
    </dsp:sp>
    <dsp:sp modelId="{F0CE2705-4B30-448B-A9F4-28D825620DD7}">
      <dsp:nvSpPr>
        <dsp:cNvPr id="0" name=""/>
        <dsp:cNvSpPr/>
      </dsp:nvSpPr>
      <dsp:spPr>
        <a:xfrm>
          <a:off x="1557582" y="545907"/>
          <a:ext cx="617701" cy="6177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pop4</a:t>
          </a:r>
          <a:endParaRPr lang="zh-CN" altLang="en-US" sz="1400" kern="1200" dirty="0"/>
        </a:p>
      </dsp:txBody>
      <dsp:txXfrm>
        <a:off x="1648042" y="636367"/>
        <a:ext cx="436781" cy="436781"/>
      </dsp:txXfrm>
    </dsp:sp>
    <dsp:sp modelId="{2BD8F9EF-7B88-4FD7-A531-6D9CD62C2F5B}">
      <dsp:nvSpPr>
        <dsp:cNvPr id="0" name=""/>
        <dsp:cNvSpPr/>
      </dsp:nvSpPr>
      <dsp:spPr>
        <a:xfrm rot="19440000">
          <a:off x="2155703" y="480790"/>
          <a:ext cx="163964" cy="2084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2160400" y="536941"/>
        <a:ext cx="114775" cy="1250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77681E-48AC-48F2-A97E-3C40CB840CDD}">
      <dsp:nvSpPr>
        <dsp:cNvPr id="0" name=""/>
        <dsp:cNvSpPr/>
      </dsp:nvSpPr>
      <dsp:spPr>
        <a:xfrm>
          <a:off x="4881" y="442857"/>
          <a:ext cx="2825293" cy="24216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44B05-62AF-4794-AB50-C75B85EAAA9A}">
      <dsp:nvSpPr>
        <dsp:cNvPr id="0" name=""/>
        <dsp:cNvSpPr/>
      </dsp:nvSpPr>
      <dsp:spPr>
        <a:xfrm>
          <a:off x="4881" y="2137985"/>
          <a:ext cx="2825293" cy="581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4881" y="2137985"/>
        <a:ext cx="2825293" cy="581186"/>
      </dsp:txXfrm>
    </dsp:sp>
    <dsp:sp modelId="{1F850890-C5B2-42A1-8A92-51774AED09D2}">
      <dsp:nvSpPr>
        <dsp:cNvPr id="0" name=""/>
        <dsp:cNvSpPr/>
      </dsp:nvSpPr>
      <dsp:spPr>
        <a:xfrm>
          <a:off x="3118347" y="442857"/>
          <a:ext cx="2825293" cy="242161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F164D-EE64-4B29-9278-F52ACCB15BE3}">
      <dsp:nvSpPr>
        <dsp:cNvPr id="0" name=""/>
        <dsp:cNvSpPr/>
      </dsp:nvSpPr>
      <dsp:spPr>
        <a:xfrm>
          <a:off x="3118347" y="2137985"/>
          <a:ext cx="2825293" cy="581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3118347" y="2137985"/>
        <a:ext cx="2825293" cy="581186"/>
      </dsp:txXfrm>
    </dsp:sp>
    <dsp:sp modelId="{27589078-934D-4958-BF46-281F96EC8172}">
      <dsp:nvSpPr>
        <dsp:cNvPr id="0" name=""/>
        <dsp:cNvSpPr/>
      </dsp:nvSpPr>
      <dsp:spPr>
        <a:xfrm>
          <a:off x="6231812" y="442857"/>
          <a:ext cx="2825293" cy="24216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31F7BE-5FAF-4D80-B343-3A5BD2F1CD6C}">
      <dsp:nvSpPr>
        <dsp:cNvPr id="0" name=""/>
        <dsp:cNvSpPr/>
      </dsp:nvSpPr>
      <dsp:spPr>
        <a:xfrm>
          <a:off x="6231812" y="2137985"/>
          <a:ext cx="2825293" cy="581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6231812" y="2137985"/>
        <a:ext cx="2825293" cy="581186"/>
      </dsp:txXfrm>
    </dsp:sp>
    <dsp:sp modelId="{E28CFECE-DB47-449F-A066-9AA25894F70C}">
      <dsp:nvSpPr>
        <dsp:cNvPr id="0" name=""/>
        <dsp:cNvSpPr/>
      </dsp:nvSpPr>
      <dsp:spPr>
        <a:xfrm>
          <a:off x="4881" y="3146997"/>
          <a:ext cx="2825293" cy="242161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D7D846-3D78-435C-A6CB-AE538AD61FA4}">
      <dsp:nvSpPr>
        <dsp:cNvPr id="0" name=""/>
        <dsp:cNvSpPr/>
      </dsp:nvSpPr>
      <dsp:spPr>
        <a:xfrm>
          <a:off x="4881" y="4842125"/>
          <a:ext cx="2825293" cy="581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4881" y="4842125"/>
        <a:ext cx="2825293" cy="581186"/>
      </dsp:txXfrm>
    </dsp:sp>
    <dsp:sp modelId="{EA936CE3-F32E-491D-B988-60D50FD804F2}">
      <dsp:nvSpPr>
        <dsp:cNvPr id="0" name=""/>
        <dsp:cNvSpPr/>
      </dsp:nvSpPr>
      <dsp:spPr>
        <a:xfrm>
          <a:off x="3118347" y="3146997"/>
          <a:ext cx="2825293" cy="24216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3764F5-0727-49EB-8E44-BF5329D7B9EF}">
      <dsp:nvSpPr>
        <dsp:cNvPr id="0" name=""/>
        <dsp:cNvSpPr/>
      </dsp:nvSpPr>
      <dsp:spPr>
        <a:xfrm>
          <a:off x="3118347" y="4842125"/>
          <a:ext cx="2825293" cy="581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3118347" y="4842125"/>
        <a:ext cx="2825293" cy="581186"/>
      </dsp:txXfrm>
    </dsp:sp>
    <dsp:sp modelId="{620AE3E5-631B-4BD5-855C-7F260EE0C70A}">
      <dsp:nvSpPr>
        <dsp:cNvPr id="0" name=""/>
        <dsp:cNvSpPr/>
      </dsp:nvSpPr>
      <dsp:spPr>
        <a:xfrm>
          <a:off x="6231812" y="3146997"/>
          <a:ext cx="2825293" cy="242161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2BEB12-AFB1-4CD5-B866-1562FB2D1B11}">
      <dsp:nvSpPr>
        <dsp:cNvPr id="0" name=""/>
        <dsp:cNvSpPr/>
      </dsp:nvSpPr>
      <dsp:spPr>
        <a:xfrm>
          <a:off x="6231812" y="4842125"/>
          <a:ext cx="2825293" cy="581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6231812" y="4842125"/>
        <a:ext cx="2825293" cy="58118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A45E8-E5A1-4CF9-9616-4F3289CBC259}">
      <dsp:nvSpPr>
        <dsp:cNvPr id="0" name=""/>
        <dsp:cNvSpPr/>
      </dsp:nvSpPr>
      <dsp:spPr>
        <a:xfrm>
          <a:off x="4622" y="673122"/>
          <a:ext cx="2684084" cy="23005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7819A4-FBB2-4578-B96C-672EDBEB4A0F}">
      <dsp:nvSpPr>
        <dsp:cNvPr id="0" name=""/>
        <dsp:cNvSpPr/>
      </dsp:nvSpPr>
      <dsp:spPr>
        <a:xfrm>
          <a:off x="4622" y="2283527"/>
          <a:ext cx="2684084" cy="552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 dirty="0"/>
        </a:p>
      </dsp:txBody>
      <dsp:txXfrm>
        <a:off x="4622" y="2283527"/>
        <a:ext cx="2684084" cy="552138"/>
      </dsp:txXfrm>
    </dsp:sp>
    <dsp:sp modelId="{46EDE323-6ABB-48DB-B27C-C53D052984A6}">
      <dsp:nvSpPr>
        <dsp:cNvPr id="0" name=""/>
        <dsp:cNvSpPr/>
      </dsp:nvSpPr>
      <dsp:spPr>
        <a:xfrm>
          <a:off x="2962476" y="673122"/>
          <a:ext cx="2684084" cy="230057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07F3E-FE29-4229-B633-C41279DF54FA}">
      <dsp:nvSpPr>
        <dsp:cNvPr id="0" name=""/>
        <dsp:cNvSpPr/>
      </dsp:nvSpPr>
      <dsp:spPr>
        <a:xfrm>
          <a:off x="2962476" y="2283527"/>
          <a:ext cx="2684084" cy="552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2962476" y="2283527"/>
        <a:ext cx="2684084" cy="552138"/>
      </dsp:txXfrm>
    </dsp:sp>
    <dsp:sp modelId="{50FC75C9-5A0C-41B3-8F52-DE3D2B9924DB}">
      <dsp:nvSpPr>
        <dsp:cNvPr id="0" name=""/>
        <dsp:cNvSpPr/>
      </dsp:nvSpPr>
      <dsp:spPr>
        <a:xfrm>
          <a:off x="5920330" y="673122"/>
          <a:ext cx="2684084" cy="23005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6BB2B1-8217-4061-B9C9-AA69B3E0078E}">
      <dsp:nvSpPr>
        <dsp:cNvPr id="0" name=""/>
        <dsp:cNvSpPr/>
      </dsp:nvSpPr>
      <dsp:spPr>
        <a:xfrm>
          <a:off x="5920330" y="2283527"/>
          <a:ext cx="2684084" cy="552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5920330" y="2283527"/>
        <a:ext cx="2684084" cy="552138"/>
      </dsp:txXfrm>
    </dsp:sp>
    <dsp:sp modelId="{B638B948-D322-46F2-A3D0-A69B5C0726F0}">
      <dsp:nvSpPr>
        <dsp:cNvPr id="0" name=""/>
        <dsp:cNvSpPr/>
      </dsp:nvSpPr>
      <dsp:spPr>
        <a:xfrm>
          <a:off x="8878184" y="673122"/>
          <a:ext cx="2684084" cy="230057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80118-3BDB-40FF-B3CF-1C3AFC04FCDD}">
      <dsp:nvSpPr>
        <dsp:cNvPr id="0" name=""/>
        <dsp:cNvSpPr/>
      </dsp:nvSpPr>
      <dsp:spPr>
        <a:xfrm>
          <a:off x="8878184" y="2283527"/>
          <a:ext cx="2684084" cy="552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8878184" y="2283527"/>
        <a:ext cx="2684084" cy="552138"/>
      </dsp:txXfrm>
    </dsp:sp>
    <dsp:sp modelId="{D2656AB8-E4B9-462F-A23E-7179D7FC18D5}">
      <dsp:nvSpPr>
        <dsp:cNvPr id="0" name=""/>
        <dsp:cNvSpPr/>
      </dsp:nvSpPr>
      <dsp:spPr>
        <a:xfrm>
          <a:off x="4622" y="3242109"/>
          <a:ext cx="2684084" cy="23005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8F162A-C5F6-4060-96A3-9D2906667CF8}">
      <dsp:nvSpPr>
        <dsp:cNvPr id="0" name=""/>
        <dsp:cNvSpPr/>
      </dsp:nvSpPr>
      <dsp:spPr>
        <a:xfrm>
          <a:off x="4622" y="4852514"/>
          <a:ext cx="2684084" cy="552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4622" y="4852514"/>
        <a:ext cx="2684084" cy="552138"/>
      </dsp:txXfrm>
    </dsp:sp>
    <dsp:sp modelId="{2234487F-51F1-473B-83C5-0897C533EA40}">
      <dsp:nvSpPr>
        <dsp:cNvPr id="0" name=""/>
        <dsp:cNvSpPr/>
      </dsp:nvSpPr>
      <dsp:spPr>
        <a:xfrm>
          <a:off x="2962476" y="3242109"/>
          <a:ext cx="2684084" cy="230057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F2321-FA6B-498F-8535-C6D13BD08A86}">
      <dsp:nvSpPr>
        <dsp:cNvPr id="0" name=""/>
        <dsp:cNvSpPr/>
      </dsp:nvSpPr>
      <dsp:spPr>
        <a:xfrm>
          <a:off x="2962476" y="4852514"/>
          <a:ext cx="2684084" cy="552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2962476" y="4852514"/>
        <a:ext cx="2684084" cy="552138"/>
      </dsp:txXfrm>
    </dsp:sp>
    <dsp:sp modelId="{CA06B560-F31D-4CF6-80B3-8488E6BF95AC}">
      <dsp:nvSpPr>
        <dsp:cNvPr id="0" name=""/>
        <dsp:cNvSpPr/>
      </dsp:nvSpPr>
      <dsp:spPr>
        <a:xfrm>
          <a:off x="5920330" y="3242109"/>
          <a:ext cx="2684084" cy="23005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7DE20-F65E-4CF8-962A-FC672B1CC06A}">
      <dsp:nvSpPr>
        <dsp:cNvPr id="0" name=""/>
        <dsp:cNvSpPr/>
      </dsp:nvSpPr>
      <dsp:spPr>
        <a:xfrm>
          <a:off x="5920330" y="4852514"/>
          <a:ext cx="2684084" cy="552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5920330" y="4852514"/>
        <a:ext cx="2684084" cy="552138"/>
      </dsp:txXfrm>
    </dsp:sp>
    <dsp:sp modelId="{4052E3F7-42A0-476D-99D8-A24476AC82B6}">
      <dsp:nvSpPr>
        <dsp:cNvPr id="0" name=""/>
        <dsp:cNvSpPr/>
      </dsp:nvSpPr>
      <dsp:spPr>
        <a:xfrm>
          <a:off x="8878184" y="3242109"/>
          <a:ext cx="2684084" cy="2300578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0AC94C-FE93-4032-B875-6FA1EE9BDA10}">
      <dsp:nvSpPr>
        <dsp:cNvPr id="0" name=""/>
        <dsp:cNvSpPr/>
      </dsp:nvSpPr>
      <dsp:spPr>
        <a:xfrm>
          <a:off x="8878184" y="4852514"/>
          <a:ext cx="2684084" cy="552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8878184" y="4852514"/>
        <a:ext cx="2684084" cy="55213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1E278C-7012-4961-918D-AEC128ACB8F9}">
      <dsp:nvSpPr>
        <dsp:cNvPr id="0" name=""/>
        <dsp:cNvSpPr/>
      </dsp:nvSpPr>
      <dsp:spPr>
        <a:xfrm>
          <a:off x="2659" y="251396"/>
          <a:ext cx="2716991" cy="23287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E1F25-F54A-45CE-AA78-2E9EE359D5E1}">
      <dsp:nvSpPr>
        <dsp:cNvPr id="0" name=""/>
        <dsp:cNvSpPr/>
      </dsp:nvSpPr>
      <dsp:spPr>
        <a:xfrm>
          <a:off x="2659" y="1881545"/>
          <a:ext cx="2716991" cy="558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2659" y="1881545"/>
        <a:ext cx="2716991" cy="558907"/>
      </dsp:txXfrm>
    </dsp:sp>
    <dsp:sp modelId="{CA53B643-BC80-4119-80BD-093C1BE1FC9F}">
      <dsp:nvSpPr>
        <dsp:cNvPr id="0" name=""/>
        <dsp:cNvSpPr/>
      </dsp:nvSpPr>
      <dsp:spPr>
        <a:xfrm>
          <a:off x="2996776" y="251396"/>
          <a:ext cx="2716991" cy="232878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546DD5-3EC7-4028-8224-E6C1DE698ECB}">
      <dsp:nvSpPr>
        <dsp:cNvPr id="0" name=""/>
        <dsp:cNvSpPr/>
      </dsp:nvSpPr>
      <dsp:spPr>
        <a:xfrm>
          <a:off x="2996776" y="1881545"/>
          <a:ext cx="2716991" cy="558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2996776" y="1881545"/>
        <a:ext cx="2716991" cy="558907"/>
      </dsp:txXfrm>
    </dsp:sp>
    <dsp:sp modelId="{1553EADC-4F95-4B19-908F-55894FAE91EA}">
      <dsp:nvSpPr>
        <dsp:cNvPr id="0" name=""/>
        <dsp:cNvSpPr/>
      </dsp:nvSpPr>
      <dsp:spPr>
        <a:xfrm>
          <a:off x="5990892" y="251396"/>
          <a:ext cx="2716991" cy="23287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8CC13-45C4-4E4B-9101-E73962BAC0BD}">
      <dsp:nvSpPr>
        <dsp:cNvPr id="0" name=""/>
        <dsp:cNvSpPr/>
      </dsp:nvSpPr>
      <dsp:spPr>
        <a:xfrm>
          <a:off x="5990892" y="1881545"/>
          <a:ext cx="2716991" cy="558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5990892" y="1881545"/>
        <a:ext cx="2716991" cy="558907"/>
      </dsp:txXfrm>
    </dsp:sp>
    <dsp:sp modelId="{46DE2EAC-979F-4961-BAE3-01D4A5BB8490}">
      <dsp:nvSpPr>
        <dsp:cNvPr id="0" name=""/>
        <dsp:cNvSpPr/>
      </dsp:nvSpPr>
      <dsp:spPr>
        <a:xfrm>
          <a:off x="8985009" y="251396"/>
          <a:ext cx="2716991" cy="232878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59418-CE39-4D7F-B8CE-0475E91C2434}">
      <dsp:nvSpPr>
        <dsp:cNvPr id="0" name=""/>
        <dsp:cNvSpPr/>
      </dsp:nvSpPr>
      <dsp:spPr>
        <a:xfrm>
          <a:off x="8985009" y="1881545"/>
          <a:ext cx="2716991" cy="558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8985009" y="1881545"/>
        <a:ext cx="2716991" cy="558907"/>
      </dsp:txXfrm>
    </dsp:sp>
    <dsp:sp modelId="{6C3323FC-EBA4-4532-BA59-EFE26BCE4048}">
      <dsp:nvSpPr>
        <dsp:cNvPr id="0" name=""/>
        <dsp:cNvSpPr/>
      </dsp:nvSpPr>
      <dsp:spPr>
        <a:xfrm>
          <a:off x="2659" y="2851879"/>
          <a:ext cx="2716991" cy="23287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EF2F4-7617-4D6D-BC12-247DF37DCC31}">
      <dsp:nvSpPr>
        <dsp:cNvPr id="0" name=""/>
        <dsp:cNvSpPr/>
      </dsp:nvSpPr>
      <dsp:spPr>
        <a:xfrm>
          <a:off x="2659" y="4482027"/>
          <a:ext cx="2716991" cy="558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2659" y="4482027"/>
        <a:ext cx="2716991" cy="558907"/>
      </dsp:txXfrm>
    </dsp:sp>
    <dsp:sp modelId="{1F73ECE8-42F4-4276-A3D4-3C68FD094794}">
      <dsp:nvSpPr>
        <dsp:cNvPr id="0" name=""/>
        <dsp:cNvSpPr/>
      </dsp:nvSpPr>
      <dsp:spPr>
        <a:xfrm>
          <a:off x="2996776" y="2851879"/>
          <a:ext cx="2716991" cy="2328783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C18E5-934E-4279-AD93-D5B55C9DCBF7}">
      <dsp:nvSpPr>
        <dsp:cNvPr id="0" name=""/>
        <dsp:cNvSpPr/>
      </dsp:nvSpPr>
      <dsp:spPr>
        <a:xfrm>
          <a:off x="2996776" y="4482027"/>
          <a:ext cx="2716991" cy="558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2996776" y="4482027"/>
        <a:ext cx="2716991" cy="558907"/>
      </dsp:txXfrm>
    </dsp:sp>
    <dsp:sp modelId="{1C3F43D4-3714-4D07-8CDB-2118BA1E7129}">
      <dsp:nvSpPr>
        <dsp:cNvPr id="0" name=""/>
        <dsp:cNvSpPr/>
      </dsp:nvSpPr>
      <dsp:spPr>
        <a:xfrm>
          <a:off x="5990892" y="2851879"/>
          <a:ext cx="2716991" cy="23287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1F492E-1BFE-46CD-99DC-9A082718D854}">
      <dsp:nvSpPr>
        <dsp:cNvPr id="0" name=""/>
        <dsp:cNvSpPr/>
      </dsp:nvSpPr>
      <dsp:spPr>
        <a:xfrm>
          <a:off x="5990892" y="4482027"/>
          <a:ext cx="2716991" cy="558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5990892" y="4482027"/>
        <a:ext cx="2716991" cy="558907"/>
      </dsp:txXfrm>
    </dsp:sp>
    <dsp:sp modelId="{85CACFD7-6DE1-4EE9-8B16-2CE2091E48E0}">
      <dsp:nvSpPr>
        <dsp:cNvPr id="0" name=""/>
        <dsp:cNvSpPr/>
      </dsp:nvSpPr>
      <dsp:spPr>
        <a:xfrm>
          <a:off x="8985009" y="2851879"/>
          <a:ext cx="2716991" cy="2328783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01056-C005-43E0-9898-99BB3623A19E}">
      <dsp:nvSpPr>
        <dsp:cNvPr id="0" name=""/>
        <dsp:cNvSpPr/>
      </dsp:nvSpPr>
      <dsp:spPr>
        <a:xfrm>
          <a:off x="8985009" y="4482027"/>
          <a:ext cx="2716991" cy="558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8985009" y="4482027"/>
        <a:ext cx="2716991" cy="55890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69C12-28CC-4B60-8988-44599482B79A}">
      <dsp:nvSpPr>
        <dsp:cNvPr id="0" name=""/>
        <dsp:cNvSpPr/>
      </dsp:nvSpPr>
      <dsp:spPr>
        <a:xfrm>
          <a:off x="16" y="497520"/>
          <a:ext cx="2736242" cy="23452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3AB45-0504-4FD7-83F4-52087CAF84A2}">
      <dsp:nvSpPr>
        <dsp:cNvPr id="0" name=""/>
        <dsp:cNvSpPr/>
      </dsp:nvSpPr>
      <dsp:spPr>
        <a:xfrm>
          <a:off x="16" y="2139218"/>
          <a:ext cx="2736242" cy="562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16" y="2139218"/>
        <a:ext cx="2736242" cy="562867"/>
      </dsp:txXfrm>
    </dsp:sp>
    <dsp:sp modelId="{1E980F8B-447F-4D7C-ABCE-C4825EABC007}">
      <dsp:nvSpPr>
        <dsp:cNvPr id="0" name=""/>
        <dsp:cNvSpPr/>
      </dsp:nvSpPr>
      <dsp:spPr>
        <a:xfrm>
          <a:off x="3015347" y="497520"/>
          <a:ext cx="2736242" cy="234528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549F2-861F-499C-9580-365EB09A2626}">
      <dsp:nvSpPr>
        <dsp:cNvPr id="0" name=""/>
        <dsp:cNvSpPr/>
      </dsp:nvSpPr>
      <dsp:spPr>
        <a:xfrm>
          <a:off x="3015347" y="2139218"/>
          <a:ext cx="2736242" cy="562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3015347" y="2139218"/>
        <a:ext cx="2736242" cy="562867"/>
      </dsp:txXfrm>
    </dsp:sp>
    <dsp:sp modelId="{8E5BE990-D93C-4362-BD0A-BC2BB838267D}">
      <dsp:nvSpPr>
        <dsp:cNvPr id="0" name=""/>
        <dsp:cNvSpPr/>
      </dsp:nvSpPr>
      <dsp:spPr>
        <a:xfrm>
          <a:off x="6030678" y="497520"/>
          <a:ext cx="2736242" cy="23452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326EC-17D6-4FE8-83A0-73C97E82D647}">
      <dsp:nvSpPr>
        <dsp:cNvPr id="0" name=""/>
        <dsp:cNvSpPr/>
      </dsp:nvSpPr>
      <dsp:spPr>
        <a:xfrm>
          <a:off x="6030678" y="2139218"/>
          <a:ext cx="2736242" cy="562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6030678" y="2139218"/>
        <a:ext cx="2736242" cy="562867"/>
      </dsp:txXfrm>
    </dsp:sp>
    <dsp:sp modelId="{15F37DEC-40EF-481D-AB38-4453F98AC505}">
      <dsp:nvSpPr>
        <dsp:cNvPr id="0" name=""/>
        <dsp:cNvSpPr/>
      </dsp:nvSpPr>
      <dsp:spPr>
        <a:xfrm>
          <a:off x="9046009" y="497520"/>
          <a:ext cx="2736242" cy="234528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23755E-E3D1-4A39-96A0-E5A2F01E94F8}">
      <dsp:nvSpPr>
        <dsp:cNvPr id="0" name=""/>
        <dsp:cNvSpPr/>
      </dsp:nvSpPr>
      <dsp:spPr>
        <a:xfrm>
          <a:off x="9046009" y="2139218"/>
          <a:ext cx="2736242" cy="562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9046009" y="2139218"/>
        <a:ext cx="2736242" cy="562867"/>
      </dsp:txXfrm>
    </dsp:sp>
    <dsp:sp modelId="{D55DDE53-C2B2-459B-A843-A70BFC9FD3A8}">
      <dsp:nvSpPr>
        <dsp:cNvPr id="0" name=""/>
        <dsp:cNvSpPr/>
      </dsp:nvSpPr>
      <dsp:spPr>
        <a:xfrm>
          <a:off x="16" y="3116427"/>
          <a:ext cx="2736242" cy="23452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9EF0B-BCD8-4D3F-9F05-B8C6EE9E2EE2}">
      <dsp:nvSpPr>
        <dsp:cNvPr id="0" name=""/>
        <dsp:cNvSpPr/>
      </dsp:nvSpPr>
      <dsp:spPr>
        <a:xfrm>
          <a:off x="16" y="4758125"/>
          <a:ext cx="2736242" cy="562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16" y="4758125"/>
        <a:ext cx="2736242" cy="562867"/>
      </dsp:txXfrm>
    </dsp:sp>
    <dsp:sp modelId="{96DFD088-EBC7-4481-A5EC-7CF9BE7D453F}">
      <dsp:nvSpPr>
        <dsp:cNvPr id="0" name=""/>
        <dsp:cNvSpPr/>
      </dsp:nvSpPr>
      <dsp:spPr>
        <a:xfrm>
          <a:off x="3015347" y="3116427"/>
          <a:ext cx="2736242" cy="2345283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46BEBC-4D22-4300-9A5B-F636C0688EAC}">
      <dsp:nvSpPr>
        <dsp:cNvPr id="0" name=""/>
        <dsp:cNvSpPr/>
      </dsp:nvSpPr>
      <dsp:spPr>
        <a:xfrm>
          <a:off x="3015347" y="4758125"/>
          <a:ext cx="2736242" cy="562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3015347" y="4758125"/>
        <a:ext cx="2736242" cy="562867"/>
      </dsp:txXfrm>
    </dsp:sp>
    <dsp:sp modelId="{5129A482-850C-4E52-B792-EBCDC04026A9}">
      <dsp:nvSpPr>
        <dsp:cNvPr id="0" name=""/>
        <dsp:cNvSpPr/>
      </dsp:nvSpPr>
      <dsp:spPr>
        <a:xfrm>
          <a:off x="6030678" y="3116427"/>
          <a:ext cx="2736242" cy="23452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5ED5A8-EEAF-4F01-9CB3-692A6A19BC1F}">
      <dsp:nvSpPr>
        <dsp:cNvPr id="0" name=""/>
        <dsp:cNvSpPr/>
      </dsp:nvSpPr>
      <dsp:spPr>
        <a:xfrm>
          <a:off x="6030678" y="4758125"/>
          <a:ext cx="2736242" cy="562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6030678" y="4758125"/>
        <a:ext cx="2736242" cy="562867"/>
      </dsp:txXfrm>
    </dsp:sp>
    <dsp:sp modelId="{39259F9B-03E9-45D5-A613-FC9FF3A94FC0}">
      <dsp:nvSpPr>
        <dsp:cNvPr id="0" name=""/>
        <dsp:cNvSpPr/>
      </dsp:nvSpPr>
      <dsp:spPr>
        <a:xfrm>
          <a:off x="9046009" y="3116427"/>
          <a:ext cx="2736242" cy="2345283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69710A-2E1B-4B84-A548-95442F581021}">
      <dsp:nvSpPr>
        <dsp:cNvPr id="0" name=""/>
        <dsp:cNvSpPr/>
      </dsp:nvSpPr>
      <dsp:spPr>
        <a:xfrm>
          <a:off x="9046009" y="4758125"/>
          <a:ext cx="2736242" cy="562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9046009" y="4758125"/>
        <a:ext cx="2736242" cy="56286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8864-E891-41CA-94F6-B4AC82505720}">
      <dsp:nvSpPr>
        <dsp:cNvPr id="0" name=""/>
        <dsp:cNvSpPr/>
      </dsp:nvSpPr>
      <dsp:spPr>
        <a:xfrm>
          <a:off x="1345" y="561811"/>
          <a:ext cx="2508935" cy="21504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398B3D-D8D7-4057-AF7B-EDB01C27A6E1}">
      <dsp:nvSpPr>
        <dsp:cNvPr id="0" name=""/>
        <dsp:cNvSpPr/>
      </dsp:nvSpPr>
      <dsp:spPr>
        <a:xfrm>
          <a:off x="1345" y="2067130"/>
          <a:ext cx="2508935" cy="516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1345" y="2067130"/>
        <a:ext cx="2508935" cy="516109"/>
      </dsp:txXfrm>
    </dsp:sp>
    <dsp:sp modelId="{B3DE2FB9-A8CD-450E-8809-8646BEDCA0BA}">
      <dsp:nvSpPr>
        <dsp:cNvPr id="0" name=""/>
        <dsp:cNvSpPr/>
      </dsp:nvSpPr>
      <dsp:spPr>
        <a:xfrm>
          <a:off x="2766184" y="561811"/>
          <a:ext cx="2508935" cy="215045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FA92DA-D43F-4E1E-B4F4-3E3AD8A64EA9}">
      <dsp:nvSpPr>
        <dsp:cNvPr id="0" name=""/>
        <dsp:cNvSpPr/>
      </dsp:nvSpPr>
      <dsp:spPr>
        <a:xfrm>
          <a:off x="2766184" y="2067130"/>
          <a:ext cx="2508935" cy="516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2766184" y="2067130"/>
        <a:ext cx="2508935" cy="516109"/>
      </dsp:txXfrm>
    </dsp:sp>
    <dsp:sp modelId="{717AEFD0-B29B-45C6-936C-08CFD89BEA81}">
      <dsp:nvSpPr>
        <dsp:cNvPr id="0" name=""/>
        <dsp:cNvSpPr/>
      </dsp:nvSpPr>
      <dsp:spPr>
        <a:xfrm>
          <a:off x="5531024" y="561811"/>
          <a:ext cx="2508935" cy="21504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5BAFF-8D20-4D36-9E55-423C004179C9}">
      <dsp:nvSpPr>
        <dsp:cNvPr id="0" name=""/>
        <dsp:cNvSpPr/>
      </dsp:nvSpPr>
      <dsp:spPr>
        <a:xfrm>
          <a:off x="5531024" y="2067130"/>
          <a:ext cx="2508935" cy="516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5531024" y="2067130"/>
        <a:ext cx="2508935" cy="516109"/>
      </dsp:txXfrm>
    </dsp:sp>
    <dsp:sp modelId="{B0A43AE7-7C19-4F68-B02E-8645A835800A}">
      <dsp:nvSpPr>
        <dsp:cNvPr id="0" name=""/>
        <dsp:cNvSpPr/>
      </dsp:nvSpPr>
      <dsp:spPr>
        <a:xfrm>
          <a:off x="8295864" y="561811"/>
          <a:ext cx="2508935" cy="215045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564219-DCF6-426A-A665-C36B4061668B}">
      <dsp:nvSpPr>
        <dsp:cNvPr id="0" name=""/>
        <dsp:cNvSpPr/>
      </dsp:nvSpPr>
      <dsp:spPr>
        <a:xfrm>
          <a:off x="8295864" y="2067130"/>
          <a:ext cx="2508935" cy="516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8295864" y="2067130"/>
        <a:ext cx="2508935" cy="516109"/>
      </dsp:txXfrm>
    </dsp:sp>
    <dsp:sp modelId="{4762AB48-7102-4E83-A794-8A95C327ECCD}">
      <dsp:nvSpPr>
        <dsp:cNvPr id="0" name=""/>
        <dsp:cNvSpPr/>
      </dsp:nvSpPr>
      <dsp:spPr>
        <a:xfrm>
          <a:off x="1345" y="2963160"/>
          <a:ext cx="2508935" cy="21504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0C5BD-FDF4-4048-9311-E88DFBDF9A08}">
      <dsp:nvSpPr>
        <dsp:cNvPr id="0" name=""/>
        <dsp:cNvSpPr/>
      </dsp:nvSpPr>
      <dsp:spPr>
        <a:xfrm>
          <a:off x="1345" y="4468478"/>
          <a:ext cx="2508935" cy="516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1345" y="4468478"/>
        <a:ext cx="2508935" cy="516109"/>
      </dsp:txXfrm>
    </dsp:sp>
    <dsp:sp modelId="{BDB16C08-A53F-475B-A122-F09FB50EE1FF}">
      <dsp:nvSpPr>
        <dsp:cNvPr id="0" name=""/>
        <dsp:cNvSpPr/>
      </dsp:nvSpPr>
      <dsp:spPr>
        <a:xfrm>
          <a:off x="2766184" y="2963160"/>
          <a:ext cx="2508935" cy="215045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61E1E-9960-433D-BCC4-8233EFEA17D3}">
      <dsp:nvSpPr>
        <dsp:cNvPr id="0" name=""/>
        <dsp:cNvSpPr/>
      </dsp:nvSpPr>
      <dsp:spPr>
        <a:xfrm>
          <a:off x="2766184" y="4468478"/>
          <a:ext cx="2508935" cy="516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2766184" y="4468478"/>
        <a:ext cx="2508935" cy="516109"/>
      </dsp:txXfrm>
    </dsp:sp>
    <dsp:sp modelId="{8B4C3E57-D86E-49E0-ACED-09C874C90679}">
      <dsp:nvSpPr>
        <dsp:cNvPr id="0" name=""/>
        <dsp:cNvSpPr/>
      </dsp:nvSpPr>
      <dsp:spPr>
        <a:xfrm>
          <a:off x="5531024" y="2963160"/>
          <a:ext cx="2508935" cy="21504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BEF920-04BB-40FD-BE3C-A3C170C37F24}">
      <dsp:nvSpPr>
        <dsp:cNvPr id="0" name=""/>
        <dsp:cNvSpPr/>
      </dsp:nvSpPr>
      <dsp:spPr>
        <a:xfrm>
          <a:off x="5531024" y="4468478"/>
          <a:ext cx="2508935" cy="516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5531024" y="4468478"/>
        <a:ext cx="2508935" cy="516109"/>
      </dsp:txXfrm>
    </dsp:sp>
    <dsp:sp modelId="{1CF6F5A1-A6EF-4171-844B-E993FE7D62E4}">
      <dsp:nvSpPr>
        <dsp:cNvPr id="0" name=""/>
        <dsp:cNvSpPr/>
      </dsp:nvSpPr>
      <dsp:spPr>
        <a:xfrm>
          <a:off x="8295864" y="2963160"/>
          <a:ext cx="2508935" cy="2150454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ABC2CC-31DE-4803-A35D-F8BE6506EA4C}">
      <dsp:nvSpPr>
        <dsp:cNvPr id="0" name=""/>
        <dsp:cNvSpPr/>
      </dsp:nvSpPr>
      <dsp:spPr>
        <a:xfrm>
          <a:off x="8295864" y="4468478"/>
          <a:ext cx="2508935" cy="516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8295864" y="4468478"/>
        <a:ext cx="2508935" cy="51610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8C6D2-DAE6-41F1-A7F0-FCED9FEAD585}">
      <dsp:nvSpPr>
        <dsp:cNvPr id="0" name=""/>
        <dsp:cNvSpPr/>
      </dsp:nvSpPr>
      <dsp:spPr>
        <a:xfrm>
          <a:off x="6419" y="202600"/>
          <a:ext cx="2675083" cy="22928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33752D-4B8B-4E9F-BD84-F4E0AF917409}">
      <dsp:nvSpPr>
        <dsp:cNvPr id="0" name=""/>
        <dsp:cNvSpPr/>
      </dsp:nvSpPr>
      <dsp:spPr>
        <a:xfrm>
          <a:off x="6419" y="1807604"/>
          <a:ext cx="2675083" cy="550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6419" y="1807604"/>
        <a:ext cx="2675083" cy="550287"/>
      </dsp:txXfrm>
    </dsp:sp>
    <dsp:sp modelId="{E893768C-A3BD-4A91-BA1F-52B4D70946E2}">
      <dsp:nvSpPr>
        <dsp:cNvPr id="0" name=""/>
        <dsp:cNvSpPr/>
      </dsp:nvSpPr>
      <dsp:spPr>
        <a:xfrm>
          <a:off x="2954352" y="202600"/>
          <a:ext cx="2675083" cy="229286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14C62F-7314-443B-A5DF-682391FF3DA7}">
      <dsp:nvSpPr>
        <dsp:cNvPr id="0" name=""/>
        <dsp:cNvSpPr/>
      </dsp:nvSpPr>
      <dsp:spPr>
        <a:xfrm>
          <a:off x="2954352" y="1807604"/>
          <a:ext cx="2675083" cy="550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2954352" y="1807604"/>
        <a:ext cx="2675083" cy="550287"/>
      </dsp:txXfrm>
    </dsp:sp>
    <dsp:sp modelId="{A21B8551-CC61-43F1-BB17-6DB7F212B299}">
      <dsp:nvSpPr>
        <dsp:cNvPr id="0" name=""/>
        <dsp:cNvSpPr/>
      </dsp:nvSpPr>
      <dsp:spPr>
        <a:xfrm>
          <a:off x="5902286" y="202600"/>
          <a:ext cx="2675083" cy="22928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B4CF63-6359-4D7B-8653-5AFCF35A5B40}">
      <dsp:nvSpPr>
        <dsp:cNvPr id="0" name=""/>
        <dsp:cNvSpPr/>
      </dsp:nvSpPr>
      <dsp:spPr>
        <a:xfrm>
          <a:off x="5902286" y="1807604"/>
          <a:ext cx="2675083" cy="550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5902286" y="1807604"/>
        <a:ext cx="2675083" cy="550287"/>
      </dsp:txXfrm>
    </dsp:sp>
    <dsp:sp modelId="{C5AD3292-C6A9-482E-8379-A8308DD2B563}">
      <dsp:nvSpPr>
        <dsp:cNvPr id="0" name=""/>
        <dsp:cNvSpPr/>
      </dsp:nvSpPr>
      <dsp:spPr>
        <a:xfrm>
          <a:off x="8850220" y="202600"/>
          <a:ext cx="2675083" cy="229286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1E5BCA-8B0D-4C5B-BDCE-FEB6B3420FB2}">
      <dsp:nvSpPr>
        <dsp:cNvPr id="0" name=""/>
        <dsp:cNvSpPr/>
      </dsp:nvSpPr>
      <dsp:spPr>
        <a:xfrm>
          <a:off x="8850220" y="1807604"/>
          <a:ext cx="2675083" cy="550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8850220" y="1807604"/>
        <a:ext cx="2675083" cy="550287"/>
      </dsp:txXfrm>
    </dsp:sp>
    <dsp:sp modelId="{4AAF5381-EA14-4BA0-83AF-3854F1999963}">
      <dsp:nvSpPr>
        <dsp:cNvPr id="0" name=""/>
        <dsp:cNvSpPr/>
      </dsp:nvSpPr>
      <dsp:spPr>
        <a:xfrm>
          <a:off x="6419" y="2762972"/>
          <a:ext cx="2675083" cy="22928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0A541-774D-4913-84FF-EE138D067F38}">
      <dsp:nvSpPr>
        <dsp:cNvPr id="0" name=""/>
        <dsp:cNvSpPr/>
      </dsp:nvSpPr>
      <dsp:spPr>
        <a:xfrm>
          <a:off x="6419" y="4367976"/>
          <a:ext cx="2675083" cy="550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6419" y="4367976"/>
        <a:ext cx="2675083" cy="550287"/>
      </dsp:txXfrm>
    </dsp:sp>
    <dsp:sp modelId="{BF6D0445-492A-4E2C-BD49-CBA590319E8D}">
      <dsp:nvSpPr>
        <dsp:cNvPr id="0" name=""/>
        <dsp:cNvSpPr/>
      </dsp:nvSpPr>
      <dsp:spPr>
        <a:xfrm>
          <a:off x="2954352" y="2762972"/>
          <a:ext cx="2675083" cy="229286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0DCC6-B455-4BD4-8673-43D9E76BD0B9}">
      <dsp:nvSpPr>
        <dsp:cNvPr id="0" name=""/>
        <dsp:cNvSpPr/>
      </dsp:nvSpPr>
      <dsp:spPr>
        <a:xfrm>
          <a:off x="2954352" y="4367976"/>
          <a:ext cx="2675083" cy="550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2954352" y="4367976"/>
        <a:ext cx="2675083" cy="550287"/>
      </dsp:txXfrm>
    </dsp:sp>
    <dsp:sp modelId="{DD056611-D43E-4673-8033-0D9DBB07A988}">
      <dsp:nvSpPr>
        <dsp:cNvPr id="0" name=""/>
        <dsp:cNvSpPr/>
      </dsp:nvSpPr>
      <dsp:spPr>
        <a:xfrm>
          <a:off x="5902286" y="2762972"/>
          <a:ext cx="2675083" cy="22928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D5E29-2F56-4FD5-89CF-2752B7D383C0}">
      <dsp:nvSpPr>
        <dsp:cNvPr id="0" name=""/>
        <dsp:cNvSpPr/>
      </dsp:nvSpPr>
      <dsp:spPr>
        <a:xfrm>
          <a:off x="5902286" y="4367976"/>
          <a:ext cx="2675083" cy="550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 dirty="0"/>
        </a:p>
      </dsp:txBody>
      <dsp:txXfrm>
        <a:off x="5902286" y="4367976"/>
        <a:ext cx="2675083" cy="550287"/>
      </dsp:txXfrm>
    </dsp:sp>
    <dsp:sp modelId="{F87E082B-911F-4631-BE2C-012DD36167C1}">
      <dsp:nvSpPr>
        <dsp:cNvPr id="0" name=""/>
        <dsp:cNvSpPr/>
      </dsp:nvSpPr>
      <dsp:spPr>
        <a:xfrm>
          <a:off x="8850220" y="2762972"/>
          <a:ext cx="2675083" cy="2292862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FB8FD-845F-4EA0-94A7-C45FD9A9505F}">
      <dsp:nvSpPr>
        <dsp:cNvPr id="0" name=""/>
        <dsp:cNvSpPr/>
      </dsp:nvSpPr>
      <dsp:spPr>
        <a:xfrm>
          <a:off x="8850220" y="4367976"/>
          <a:ext cx="2675083" cy="550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8850220" y="4367976"/>
        <a:ext cx="2675083" cy="55028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A4EC84-6297-46F0-8CBB-8FD63BDBA47E}">
      <dsp:nvSpPr>
        <dsp:cNvPr id="0" name=""/>
        <dsp:cNvSpPr/>
      </dsp:nvSpPr>
      <dsp:spPr>
        <a:xfrm>
          <a:off x="2941" y="74125"/>
          <a:ext cx="2686881" cy="2302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E442B-28D6-4A9B-8A92-FF3BBF0FD3C2}">
      <dsp:nvSpPr>
        <dsp:cNvPr id="0" name=""/>
        <dsp:cNvSpPr/>
      </dsp:nvSpPr>
      <dsp:spPr>
        <a:xfrm>
          <a:off x="2941" y="1686208"/>
          <a:ext cx="2686881" cy="552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2941" y="1686208"/>
        <a:ext cx="2686881" cy="552714"/>
      </dsp:txXfrm>
    </dsp:sp>
    <dsp:sp modelId="{E2ECA4B8-BB33-45FF-98B4-2B66167E3FA3}">
      <dsp:nvSpPr>
        <dsp:cNvPr id="0" name=""/>
        <dsp:cNvSpPr/>
      </dsp:nvSpPr>
      <dsp:spPr>
        <a:xfrm>
          <a:off x="2963877" y="74125"/>
          <a:ext cx="2686881" cy="230297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0D79C-23C3-460F-B352-0B8CC997EDF0}">
      <dsp:nvSpPr>
        <dsp:cNvPr id="0" name=""/>
        <dsp:cNvSpPr/>
      </dsp:nvSpPr>
      <dsp:spPr>
        <a:xfrm>
          <a:off x="2963877" y="1686208"/>
          <a:ext cx="2686881" cy="552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2963877" y="1686208"/>
        <a:ext cx="2686881" cy="552714"/>
      </dsp:txXfrm>
    </dsp:sp>
    <dsp:sp modelId="{D4FBFEE7-3C6A-428F-AC48-A124D5D22670}">
      <dsp:nvSpPr>
        <dsp:cNvPr id="0" name=""/>
        <dsp:cNvSpPr/>
      </dsp:nvSpPr>
      <dsp:spPr>
        <a:xfrm>
          <a:off x="5924812" y="74125"/>
          <a:ext cx="2686881" cy="23029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99EE0-AFBA-4CDB-A64E-D83BD63C1469}">
      <dsp:nvSpPr>
        <dsp:cNvPr id="0" name=""/>
        <dsp:cNvSpPr/>
      </dsp:nvSpPr>
      <dsp:spPr>
        <a:xfrm>
          <a:off x="5924812" y="1686208"/>
          <a:ext cx="2686881" cy="552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5924812" y="1686208"/>
        <a:ext cx="2686881" cy="552714"/>
      </dsp:txXfrm>
    </dsp:sp>
    <dsp:sp modelId="{25F28ADD-9B8E-4F3E-8A80-DD3D39DD7AA7}">
      <dsp:nvSpPr>
        <dsp:cNvPr id="0" name=""/>
        <dsp:cNvSpPr/>
      </dsp:nvSpPr>
      <dsp:spPr>
        <a:xfrm>
          <a:off x="8885748" y="74125"/>
          <a:ext cx="2686881" cy="230297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D5158-5F55-41A4-B9E9-9C37739DF5BC}">
      <dsp:nvSpPr>
        <dsp:cNvPr id="0" name=""/>
        <dsp:cNvSpPr/>
      </dsp:nvSpPr>
      <dsp:spPr>
        <a:xfrm>
          <a:off x="8885748" y="1686208"/>
          <a:ext cx="2686881" cy="552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8885748" y="1686208"/>
        <a:ext cx="2686881" cy="552714"/>
      </dsp:txXfrm>
    </dsp:sp>
    <dsp:sp modelId="{CC4DA4B2-4E17-4DD6-9F75-8BB0FE4A943D}">
      <dsp:nvSpPr>
        <dsp:cNvPr id="0" name=""/>
        <dsp:cNvSpPr/>
      </dsp:nvSpPr>
      <dsp:spPr>
        <a:xfrm>
          <a:off x="2941" y="2645789"/>
          <a:ext cx="2686881" cy="23029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1533E9-DAAC-46B8-BCEA-2B89CD7E733D}">
      <dsp:nvSpPr>
        <dsp:cNvPr id="0" name=""/>
        <dsp:cNvSpPr/>
      </dsp:nvSpPr>
      <dsp:spPr>
        <a:xfrm>
          <a:off x="2941" y="4257871"/>
          <a:ext cx="2686881" cy="552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2941" y="4257871"/>
        <a:ext cx="2686881" cy="552714"/>
      </dsp:txXfrm>
    </dsp:sp>
    <dsp:sp modelId="{2176DF61-0260-49BD-B8B7-C35F7283B005}">
      <dsp:nvSpPr>
        <dsp:cNvPr id="0" name=""/>
        <dsp:cNvSpPr/>
      </dsp:nvSpPr>
      <dsp:spPr>
        <a:xfrm>
          <a:off x="2963877" y="2645789"/>
          <a:ext cx="2686881" cy="2302975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97E71-B548-451F-ADA7-4139504C68B8}">
      <dsp:nvSpPr>
        <dsp:cNvPr id="0" name=""/>
        <dsp:cNvSpPr/>
      </dsp:nvSpPr>
      <dsp:spPr>
        <a:xfrm>
          <a:off x="2963877" y="4257871"/>
          <a:ext cx="2686881" cy="552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2963877" y="4257871"/>
        <a:ext cx="2686881" cy="552714"/>
      </dsp:txXfrm>
    </dsp:sp>
    <dsp:sp modelId="{483CBB69-03B0-40BD-BFF4-76267151A26B}">
      <dsp:nvSpPr>
        <dsp:cNvPr id="0" name=""/>
        <dsp:cNvSpPr/>
      </dsp:nvSpPr>
      <dsp:spPr>
        <a:xfrm>
          <a:off x="5924812" y="2645789"/>
          <a:ext cx="2686881" cy="23029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94A66-76C3-4013-81EA-4B9CA38C07EC}">
      <dsp:nvSpPr>
        <dsp:cNvPr id="0" name=""/>
        <dsp:cNvSpPr/>
      </dsp:nvSpPr>
      <dsp:spPr>
        <a:xfrm>
          <a:off x="5924812" y="4257871"/>
          <a:ext cx="2686881" cy="552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5924812" y="4257871"/>
        <a:ext cx="2686881" cy="552714"/>
      </dsp:txXfrm>
    </dsp:sp>
    <dsp:sp modelId="{DD4E24A9-9834-40EF-9EF4-AD4406D1CB3A}">
      <dsp:nvSpPr>
        <dsp:cNvPr id="0" name=""/>
        <dsp:cNvSpPr/>
      </dsp:nvSpPr>
      <dsp:spPr>
        <a:xfrm>
          <a:off x="8885748" y="2645789"/>
          <a:ext cx="2686881" cy="2302975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37FD6-A813-4D5C-BF14-10D893F9A2D7}">
      <dsp:nvSpPr>
        <dsp:cNvPr id="0" name=""/>
        <dsp:cNvSpPr/>
      </dsp:nvSpPr>
      <dsp:spPr>
        <a:xfrm>
          <a:off x="8885748" y="4257871"/>
          <a:ext cx="2686881" cy="552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>
        <a:off x="8885748" y="4257871"/>
        <a:ext cx="2686881" cy="5527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C2024-B5B1-4042-A255-CE5DF541FA36}">
      <dsp:nvSpPr>
        <dsp:cNvPr id="0" name=""/>
        <dsp:cNvSpPr/>
      </dsp:nvSpPr>
      <dsp:spPr>
        <a:xfrm>
          <a:off x="830173" y="4749"/>
          <a:ext cx="3247322" cy="27833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A043B-3CA8-4272-B887-A597C5C29365}">
      <dsp:nvSpPr>
        <dsp:cNvPr id="0" name=""/>
        <dsp:cNvSpPr/>
      </dsp:nvSpPr>
      <dsp:spPr>
        <a:xfrm>
          <a:off x="830173" y="1953087"/>
          <a:ext cx="3247322" cy="668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100" kern="1200" dirty="0"/>
        </a:p>
      </dsp:txBody>
      <dsp:txXfrm>
        <a:off x="830173" y="1953087"/>
        <a:ext cx="3247322" cy="668001"/>
      </dsp:txXfrm>
    </dsp:sp>
    <dsp:sp modelId="{FA7CA410-28A1-4845-B508-BF705F15E05F}">
      <dsp:nvSpPr>
        <dsp:cNvPr id="0" name=""/>
        <dsp:cNvSpPr/>
      </dsp:nvSpPr>
      <dsp:spPr>
        <a:xfrm>
          <a:off x="4408712" y="4749"/>
          <a:ext cx="3247322" cy="278333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5E699-CE6A-4229-9462-D01DA7BC51FF}">
      <dsp:nvSpPr>
        <dsp:cNvPr id="0" name=""/>
        <dsp:cNvSpPr/>
      </dsp:nvSpPr>
      <dsp:spPr>
        <a:xfrm>
          <a:off x="4408712" y="1953087"/>
          <a:ext cx="3247322" cy="668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100" kern="1200" dirty="0"/>
        </a:p>
      </dsp:txBody>
      <dsp:txXfrm>
        <a:off x="4408712" y="1953087"/>
        <a:ext cx="3247322" cy="668001"/>
      </dsp:txXfrm>
    </dsp:sp>
    <dsp:sp modelId="{75BC0F62-B694-4FA5-B658-2550575C203D}">
      <dsp:nvSpPr>
        <dsp:cNvPr id="0" name=""/>
        <dsp:cNvSpPr/>
      </dsp:nvSpPr>
      <dsp:spPr>
        <a:xfrm>
          <a:off x="830173" y="3112821"/>
          <a:ext cx="3247322" cy="27833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073E89-92CB-4809-8E60-8EC5F03FA149}">
      <dsp:nvSpPr>
        <dsp:cNvPr id="0" name=""/>
        <dsp:cNvSpPr/>
      </dsp:nvSpPr>
      <dsp:spPr>
        <a:xfrm>
          <a:off x="830173" y="5061158"/>
          <a:ext cx="3247322" cy="668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100" kern="1200" dirty="0"/>
        </a:p>
      </dsp:txBody>
      <dsp:txXfrm>
        <a:off x="830173" y="5061158"/>
        <a:ext cx="3247322" cy="668001"/>
      </dsp:txXfrm>
    </dsp:sp>
    <dsp:sp modelId="{6A07DC78-BEC9-4727-BA1D-8008D1661057}">
      <dsp:nvSpPr>
        <dsp:cNvPr id="0" name=""/>
        <dsp:cNvSpPr/>
      </dsp:nvSpPr>
      <dsp:spPr>
        <a:xfrm>
          <a:off x="4408712" y="3112821"/>
          <a:ext cx="3247322" cy="278333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5CEA6-6744-4E76-8AFE-B27BEEDBA22D}">
      <dsp:nvSpPr>
        <dsp:cNvPr id="0" name=""/>
        <dsp:cNvSpPr/>
      </dsp:nvSpPr>
      <dsp:spPr>
        <a:xfrm>
          <a:off x="4408712" y="5061158"/>
          <a:ext cx="3247322" cy="668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100" kern="1200" dirty="0"/>
        </a:p>
      </dsp:txBody>
      <dsp:txXfrm>
        <a:off x="4408712" y="5061158"/>
        <a:ext cx="3247322" cy="6680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CBB93-96B7-4069-8A54-0E8B4E7BDC98}">
      <dsp:nvSpPr>
        <dsp:cNvPr id="0" name=""/>
        <dsp:cNvSpPr/>
      </dsp:nvSpPr>
      <dsp:spPr>
        <a:xfrm>
          <a:off x="796" y="580594"/>
          <a:ext cx="2770875" cy="23749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246198-D5E9-46D7-A1CA-CA1F92129150}">
      <dsp:nvSpPr>
        <dsp:cNvPr id="0" name=""/>
        <dsp:cNvSpPr/>
      </dsp:nvSpPr>
      <dsp:spPr>
        <a:xfrm>
          <a:off x="796" y="2243072"/>
          <a:ext cx="2770875" cy="569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796" y="2243072"/>
        <a:ext cx="2770875" cy="569992"/>
      </dsp:txXfrm>
    </dsp:sp>
    <dsp:sp modelId="{A32E997B-F6BF-4285-AC7D-0F882CBE345A}">
      <dsp:nvSpPr>
        <dsp:cNvPr id="0" name=""/>
        <dsp:cNvSpPr/>
      </dsp:nvSpPr>
      <dsp:spPr>
        <a:xfrm>
          <a:off x="3054293" y="580594"/>
          <a:ext cx="2770875" cy="237496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7398DB-1E95-4190-9D55-C1A5836A39B6}">
      <dsp:nvSpPr>
        <dsp:cNvPr id="0" name=""/>
        <dsp:cNvSpPr/>
      </dsp:nvSpPr>
      <dsp:spPr>
        <a:xfrm>
          <a:off x="3054293" y="2243072"/>
          <a:ext cx="2770875" cy="569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3054293" y="2243072"/>
        <a:ext cx="2770875" cy="569992"/>
      </dsp:txXfrm>
    </dsp:sp>
    <dsp:sp modelId="{7603559E-7BAC-497F-8F90-FD28C716B4BD}">
      <dsp:nvSpPr>
        <dsp:cNvPr id="0" name=""/>
        <dsp:cNvSpPr/>
      </dsp:nvSpPr>
      <dsp:spPr>
        <a:xfrm>
          <a:off x="6107790" y="580594"/>
          <a:ext cx="2770875" cy="23749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E94E51-371F-412B-8F88-5E71F372C0CA}">
      <dsp:nvSpPr>
        <dsp:cNvPr id="0" name=""/>
        <dsp:cNvSpPr/>
      </dsp:nvSpPr>
      <dsp:spPr>
        <a:xfrm>
          <a:off x="6107790" y="2243072"/>
          <a:ext cx="2770875" cy="569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6107790" y="2243072"/>
        <a:ext cx="2770875" cy="569992"/>
      </dsp:txXfrm>
    </dsp:sp>
    <dsp:sp modelId="{20179124-9F77-43C6-81B4-04D0BAC60078}">
      <dsp:nvSpPr>
        <dsp:cNvPr id="0" name=""/>
        <dsp:cNvSpPr/>
      </dsp:nvSpPr>
      <dsp:spPr>
        <a:xfrm>
          <a:off x="9161287" y="580594"/>
          <a:ext cx="2770875" cy="237496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98019-1180-4318-9AD1-D9D23B0C55CC}">
      <dsp:nvSpPr>
        <dsp:cNvPr id="0" name=""/>
        <dsp:cNvSpPr/>
      </dsp:nvSpPr>
      <dsp:spPr>
        <a:xfrm>
          <a:off x="9161287" y="2243072"/>
          <a:ext cx="2770875" cy="569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9161287" y="2243072"/>
        <a:ext cx="2770875" cy="569992"/>
      </dsp:txXfrm>
    </dsp:sp>
    <dsp:sp modelId="{62CDF4F6-ACCB-484D-8D45-2CB9CE8D2D9E}">
      <dsp:nvSpPr>
        <dsp:cNvPr id="0" name=""/>
        <dsp:cNvSpPr/>
      </dsp:nvSpPr>
      <dsp:spPr>
        <a:xfrm>
          <a:off x="796" y="3232650"/>
          <a:ext cx="2770875" cy="23749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7D62A-657A-4623-9A56-1D672C8B358E}">
      <dsp:nvSpPr>
        <dsp:cNvPr id="0" name=""/>
        <dsp:cNvSpPr/>
      </dsp:nvSpPr>
      <dsp:spPr>
        <a:xfrm>
          <a:off x="796" y="4895128"/>
          <a:ext cx="2770875" cy="569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796" y="4895128"/>
        <a:ext cx="2770875" cy="569992"/>
      </dsp:txXfrm>
    </dsp:sp>
    <dsp:sp modelId="{45DFC469-E6F6-477C-8034-07BC4D88E8DD}">
      <dsp:nvSpPr>
        <dsp:cNvPr id="0" name=""/>
        <dsp:cNvSpPr/>
      </dsp:nvSpPr>
      <dsp:spPr>
        <a:xfrm>
          <a:off x="3054293" y="3232650"/>
          <a:ext cx="2770875" cy="237496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830A4-1C8E-4039-B13F-E4884AFF4B26}">
      <dsp:nvSpPr>
        <dsp:cNvPr id="0" name=""/>
        <dsp:cNvSpPr/>
      </dsp:nvSpPr>
      <dsp:spPr>
        <a:xfrm>
          <a:off x="3054293" y="4895128"/>
          <a:ext cx="2770875" cy="569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3054293" y="4895128"/>
        <a:ext cx="2770875" cy="569992"/>
      </dsp:txXfrm>
    </dsp:sp>
    <dsp:sp modelId="{462E6D0B-6D78-481B-877E-7B2E2A52F160}">
      <dsp:nvSpPr>
        <dsp:cNvPr id="0" name=""/>
        <dsp:cNvSpPr/>
      </dsp:nvSpPr>
      <dsp:spPr>
        <a:xfrm>
          <a:off x="6107790" y="3232650"/>
          <a:ext cx="2770875" cy="23749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0BD7F4-7071-451D-9827-CEF7E2D3F18D}">
      <dsp:nvSpPr>
        <dsp:cNvPr id="0" name=""/>
        <dsp:cNvSpPr/>
      </dsp:nvSpPr>
      <dsp:spPr>
        <a:xfrm>
          <a:off x="6107790" y="4895128"/>
          <a:ext cx="2770875" cy="569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6107790" y="4895128"/>
        <a:ext cx="2770875" cy="569992"/>
      </dsp:txXfrm>
    </dsp:sp>
    <dsp:sp modelId="{3CD5360F-E682-40F4-951B-7B78A355155D}">
      <dsp:nvSpPr>
        <dsp:cNvPr id="0" name=""/>
        <dsp:cNvSpPr/>
      </dsp:nvSpPr>
      <dsp:spPr>
        <a:xfrm>
          <a:off x="9161287" y="3232650"/>
          <a:ext cx="2770875" cy="237496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8A168-4F3E-41DC-B630-D1D815D35735}">
      <dsp:nvSpPr>
        <dsp:cNvPr id="0" name=""/>
        <dsp:cNvSpPr/>
      </dsp:nvSpPr>
      <dsp:spPr>
        <a:xfrm>
          <a:off x="9161287" y="4895128"/>
          <a:ext cx="2770875" cy="569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9161287" y="4895128"/>
        <a:ext cx="2770875" cy="5699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40FA34-98A8-4B82-8D77-37093C135A7B}">
      <dsp:nvSpPr>
        <dsp:cNvPr id="0" name=""/>
        <dsp:cNvSpPr/>
      </dsp:nvSpPr>
      <dsp:spPr>
        <a:xfrm>
          <a:off x="759" y="491721"/>
          <a:ext cx="2808029" cy="24068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6BE21-713D-4657-9C4E-375D8BEF2A0C}">
      <dsp:nvSpPr>
        <dsp:cNvPr id="0" name=""/>
        <dsp:cNvSpPr/>
      </dsp:nvSpPr>
      <dsp:spPr>
        <a:xfrm>
          <a:off x="759" y="2176490"/>
          <a:ext cx="2808029" cy="577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759" y="2176490"/>
        <a:ext cx="2808029" cy="577635"/>
      </dsp:txXfrm>
    </dsp:sp>
    <dsp:sp modelId="{A65DF4A8-59EC-4C03-BBDC-8A27E28006C0}">
      <dsp:nvSpPr>
        <dsp:cNvPr id="0" name=""/>
        <dsp:cNvSpPr/>
      </dsp:nvSpPr>
      <dsp:spPr>
        <a:xfrm>
          <a:off x="3095200" y="491721"/>
          <a:ext cx="2808029" cy="240681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1EFD3-A38A-4F99-BAC4-819F6CE65B09}">
      <dsp:nvSpPr>
        <dsp:cNvPr id="0" name=""/>
        <dsp:cNvSpPr/>
      </dsp:nvSpPr>
      <dsp:spPr>
        <a:xfrm>
          <a:off x="3095200" y="2176490"/>
          <a:ext cx="2808029" cy="577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3095200" y="2176490"/>
        <a:ext cx="2808029" cy="577635"/>
      </dsp:txXfrm>
    </dsp:sp>
    <dsp:sp modelId="{E8A99838-76D3-4E17-B8E1-FE77F9CD1D5F}">
      <dsp:nvSpPr>
        <dsp:cNvPr id="0" name=""/>
        <dsp:cNvSpPr/>
      </dsp:nvSpPr>
      <dsp:spPr>
        <a:xfrm>
          <a:off x="6189640" y="491721"/>
          <a:ext cx="2808029" cy="24068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E0F1FB-3272-48D8-AB88-CEA82DA27CE4}">
      <dsp:nvSpPr>
        <dsp:cNvPr id="0" name=""/>
        <dsp:cNvSpPr/>
      </dsp:nvSpPr>
      <dsp:spPr>
        <a:xfrm>
          <a:off x="6189640" y="2176490"/>
          <a:ext cx="2808029" cy="577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6189640" y="2176490"/>
        <a:ext cx="2808029" cy="577635"/>
      </dsp:txXfrm>
    </dsp:sp>
    <dsp:sp modelId="{2FF9E597-B1B1-4038-BC0C-6CE57EEB31DD}">
      <dsp:nvSpPr>
        <dsp:cNvPr id="0" name=""/>
        <dsp:cNvSpPr/>
      </dsp:nvSpPr>
      <dsp:spPr>
        <a:xfrm>
          <a:off x="9284081" y="491721"/>
          <a:ext cx="2808029" cy="240681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CB446-386E-4C28-B9FA-7F385207FE4D}">
      <dsp:nvSpPr>
        <dsp:cNvPr id="0" name=""/>
        <dsp:cNvSpPr/>
      </dsp:nvSpPr>
      <dsp:spPr>
        <a:xfrm>
          <a:off x="9284081" y="2176490"/>
          <a:ext cx="2808029" cy="577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9284081" y="2176490"/>
        <a:ext cx="2808029" cy="577635"/>
      </dsp:txXfrm>
    </dsp:sp>
    <dsp:sp modelId="{1D78B213-48E9-4C77-9449-9BD77CEF76F3}">
      <dsp:nvSpPr>
        <dsp:cNvPr id="0" name=""/>
        <dsp:cNvSpPr/>
      </dsp:nvSpPr>
      <dsp:spPr>
        <a:xfrm>
          <a:off x="759" y="3179337"/>
          <a:ext cx="2808029" cy="24068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6BCDE3-F572-4B5E-A76B-AEA38EA6022E}">
      <dsp:nvSpPr>
        <dsp:cNvPr id="0" name=""/>
        <dsp:cNvSpPr/>
      </dsp:nvSpPr>
      <dsp:spPr>
        <a:xfrm>
          <a:off x="759" y="4864107"/>
          <a:ext cx="2808029" cy="577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759" y="4864107"/>
        <a:ext cx="2808029" cy="577635"/>
      </dsp:txXfrm>
    </dsp:sp>
    <dsp:sp modelId="{C9CB1ACC-A454-4FB6-AB5D-B9B25F72FB15}">
      <dsp:nvSpPr>
        <dsp:cNvPr id="0" name=""/>
        <dsp:cNvSpPr/>
      </dsp:nvSpPr>
      <dsp:spPr>
        <a:xfrm>
          <a:off x="3095200" y="3179337"/>
          <a:ext cx="2808029" cy="2406813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F5BB5-ECA2-4F84-83D6-BD88A1E6D30B}">
      <dsp:nvSpPr>
        <dsp:cNvPr id="0" name=""/>
        <dsp:cNvSpPr/>
      </dsp:nvSpPr>
      <dsp:spPr>
        <a:xfrm>
          <a:off x="3095200" y="4864107"/>
          <a:ext cx="2808029" cy="577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3095200" y="4864107"/>
        <a:ext cx="2808029" cy="577635"/>
      </dsp:txXfrm>
    </dsp:sp>
    <dsp:sp modelId="{8E4E943B-6079-40FE-A987-00DAA05BD67C}">
      <dsp:nvSpPr>
        <dsp:cNvPr id="0" name=""/>
        <dsp:cNvSpPr/>
      </dsp:nvSpPr>
      <dsp:spPr>
        <a:xfrm>
          <a:off x="6189640" y="3179337"/>
          <a:ext cx="2808029" cy="24068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8F78D8-7C69-4D11-BBD7-845C7679CDD5}">
      <dsp:nvSpPr>
        <dsp:cNvPr id="0" name=""/>
        <dsp:cNvSpPr/>
      </dsp:nvSpPr>
      <dsp:spPr>
        <a:xfrm>
          <a:off x="6189640" y="4864107"/>
          <a:ext cx="2808029" cy="577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6189640" y="4864107"/>
        <a:ext cx="2808029" cy="577635"/>
      </dsp:txXfrm>
    </dsp:sp>
    <dsp:sp modelId="{6DA76979-A015-407E-9817-E9E0CF6126A9}">
      <dsp:nvSpPr>
        <dsp:cNvPr id="0" name=""/>
        <dsp:cNvSpPr/>
      </dsp:nvSpPr>
      <dsp:spPr>
        <a:xfrm>
          <a:off x="9284081" y="3179337"/>
          <a:ext cx="2808029" cy="2406813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A3D3E8-FD6E-402A-B3C8-264A65DE990A}">
      <dsp:nvSpPr>
        <dsp:cNvPr id="0" name=""/>
        <dsp:cNvSpPr/>
      </dsp:nvSpPr>
      <dsp:spPr>
        <a:xfrm>
          <a:off x="9284081" y="4864107"/>
          <a:ext cx="2808029" cy="577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9284081" y="4864107"/>
        <a:ext cx="2808029" cy="5776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23DE15-3788-4C98-91AB-921BB2ED4913}">
      <dsp:nvSpPr>
        <dsp:cNvPr id="0" name=""/>
        <dsp:cNvSpPr/>
      </dsp:nvSpPr>
      <dsp:spPr>
        <a:xfrm>
          <a:off x="2511" y="127488"/>
          <a:ext cx="2911295" cy="24953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0CF719-E1C9-4496-860F-F2377A246FA3}">
      <dsp:nvSpPr>
        <dsp:cNvPr id="0" name=""/>
        <dsp:cNvSpPr/>
      </dsp:nvSpPr>
      <dsp:spPr>
        <a:xfrm>
          <a:off x="2511" y="1874215"/>
          <a:ext cx="2911295" cy="598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2511" y="1874215"/>
        <a:ext cx="2911295" cy="598877"/>
      </dsp:txXfrm>
    </dsp:sp>
    <dsp:sp modelId="{1FFD458A-E7CD-4985-8A55-2593A8F2517E}">
      <dsp:nvSpPr>
        <dsp:cNvPr id="0" name=""/>
        <dsp:cNvSpPr/>
      </dsp:nvSpPr>
      <dsp:spPr>
        <a:xfrm>
          <a:off x="3210750" y="127488"/>
          <a:ext cx="2911295" cy="249532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188A6F-2565-4AB8-A480-19838F5BFD93}">
      <dsp:nvSpPr>
        <dsp:cNvPr id="0" name=""/>
        <dsp:cNvSpPr/>
      </dsp:nvSpPr>
      <dsp:spPr>
        <a:xfrm>
          <a:off x="3210750" y="1874215"/>
          <a:ext cx="2911295" cy="598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3210750" y="1874215"/>
        <a:ext cx="2911295" cy="598877"/>
      </dsp:txXfrm>
    </dsp:sp>
    <dsp:sp modelId="{8F8C35A9-9C47-4ACA-A2CA-F1EBD5A5C63D}">
      <dsp:nvSpPr>
        <dsp:cNvPr id="0" name=""/>
        <dsp:cNvSpPr/>
      </dsp:nvSpPr>
      <dsp:spPr>
        <a:xfrm>
          <a:off x="2511" y="2913942"/>
          <a:ext cx="2911295" cy="24953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671085-9D78-48BB-AE90-185C2A13D927}">
      <dsp:nvSpPr>
        <dsp:cNvPr id="0" name=""/>
        <dsp:cNvSpPr/>
      </dsp:nvSpPr>
      <dsp:spPr>
        <a:xfrm>
          <a:off x="2511" y="4660669"/>
          <a:ext cx="2911295" cy="598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2511" y="4660669"/>
        <a:ext cx="2911295" cy="598877"/>
      </dsp:txXfrm>
    </dsp:sp>
    <dsp:sp modelId="{07D95C5C-02B3-4DFF-8A19-156F07C357A3}">
      <dsp:nvSpPr>
        <dsp:cNvPr id="0" name=""/>
        <dsp:cNvSpPr/>
      </dsp:nvSpPr>
      <dsp:spPr>
        <a:xfrm>
          <a:off x="3210750" y="2913942"/>
          <a:ext cx="2911295" cy="249532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EBD6EC-8C14-4C53-9E05-9388E9DAE2F4}">
      <dsp:nvSpPr>
        <dsp:cNvPr id="0" name=""/>
        <dsp:cNvSpPr/>
      </dsp:nvSpPr>
      <dsp:spPr>
        <a:xfrm>
          <a:off x="3210750" y="4660669"/>
          <a:ext cx="2911295" cy="598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3210750" y="4660669"/>
        <a:ext cx="2911295" cy="5988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6B8179-CFDF-451C-AF8A-A01E8C24643A}">
      <dsp:nvSpPr>
        <dsp:cNvPr id="0" name=""/>
        <dsp:cNvSpPr/>
      </dsp:nvSpPr>
      <dsp:spPr>
        <a:xfrm>
          <a:off x="1452574" y="4232"/>
          <a:ext cx="2893551" cy="24801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2C9C3-E278-4CF2-B267-F39B30C5D5C7}">
      <dsp:nvSpPr>
        <dsp:cNvPr id="0" name=""/>
        <dsp:cNvSpPr/>
      </dsp:nvSpPr>
      <dsp:spPr>
        <a:xfrm>
          <a:off x="1452574" y="1740313"/>
          <a:ext cx="2893551" cy="595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/>
        </a:p>
      </dsp:txBody>
      <dsp:txXfrm>
        <a:off x="1452574" y="1740313"/>
        <a:ext cx="2893551" cy="595227"/>
      </dsp:txXfrm>
    </dsp:sp>
    <dsp:sp modelId="{023EBF6B-40D0-4CDA-9FA8-1C014F499B8E}">
      <dsp:nvSpPr>
        <dsp:cNvPr id="0" name=""/>
        <dsp:cNvSpPr/>
      </dsp:nvSpPr>
      <dsp:spPr>
        <a:xfrm>
          <a:off x="4641259" y="4232"/>
          <a:ext cx="2893551" cy="248011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83F487-094B-49D0-A8AB-4A3081DB2501}">
      <dsp:nvSpPr>
        <dsp:cNvPr id="0" name=""/>
        <dsp:cNvSpPr/>
      </dsp:nvSpPr>
      <dsp:spPr>
        <a:xfrm>
          <a:off x="4641259" y="1740313"/>
          <a:ext cx="2893551" cy="595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/>
        </a:p>
      </dsp:txBody>
      <dsp:txXfrm>
        <a:off x="4641259" y="1740313"/>
        <a:ext cx="2893551" cy="595227"/>
      </dsp:txXfrm>
    </dsp:sp>
    <dsp:sp modelId="{060D19FC-2BC5-4D4E-A59D-C2FB0CFEA031}">
      <dsp:nvSpPr>
        <dsp:cNvPr id="0" name=""/>
        <dsp:cNvSpPr/>
      </dsp:nvSpPr>
      <dsp:spPr>
        <a:xfrm>
          <a:off x="7829945" y="4232"/>
          <a:ext cx="2893551" cy="24801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ABD91-E535-4D1F-9EA7-00ABA6918196}">
      <dsp:nvSpPr>
        <dsp:cNvPr id="0" name=""/>
        <dsp:cNvSpPr/>
      </dsp:nvSpPr>
      <dsp:spPr>
        <a:xfrm>
          <a:off x="7829945" y="1740313"/>
          <a:ext cx="2893551" cy="595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/>
        </a:p>
      </dsp:txBody>
      <dsp:txXfrm>
        <a:off x="7829945" y="1740313"/>
        <a:ext cx="2893551" cy="595227"/>
      </dsp:txXfrm>
    </dsp:sp>
    <dsp:sp modelId="{5E10F699-C520-4DA6-8D27-E92C8BF89883}">
      <dsp:nvSpPr>
        <dsp:cNvPr id="0" name=""/>
        <dsp:cNvSpPr/>
      </dsp:nvSpPr>
      <dsp:spPr>
        <a:xfrm>
          <a:off x="1452574" y="2773703"/>
          <a:ext cx="2893551" cy="24801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B9EAE-8D3B-4F9E-AFB5-BA5FE3CCDEC6}">
      <dsp:nvSpPr>
        <dsp:cNvPr id="0" name=""/>
        <dsp:cNvSpPr/>
      </dsp:nvSpPr>
      <dsp:spPr>
        <a:xfrm>
          <a:off x="1452574" y="4509785"/>
          <a:ext cx="2893551" cy="595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/>
        </a:p>
      </dsp:txBody>
      <dsp:txXfrm>
        <a:off x="1452574" y="4509785"/>
        <a:ext cx="2893551" cy="595227"/>
      </dsp:txXfrm>
    </dsp:sp>
    <dsp:sp modelId="{2E63AC91-8D52-432B-9E69-793BD0237FB1}">
      <dsp:nvSpPr>
        <dsp:cNvPr id="0" name=""/>
        <dsp:cNvSpPr/>
      </dsp:nvSpPr>
      <dsp:spPr>
        <a:xfrm>
          <a:off x="4641259" y="2773703"/>
          <a:ext cx="2893551" cy="248011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036B36-CE7D-41B7-BFEC-25412DB06BFC}">
      <dsp:nvSpPr>
        <dsp:cNvPr id="0" name=""/>
        <dsp:cNvSpPr/>
      </dsp:nvSpPr>
      <dsp:spPr>
        <a:xfrm>
          <a:off x="4641259" y="4509785"/>
          <a:ext cx="2893551" cy="595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/>
        </a:p>
      </dsp:txBody>
      <dsp:txXfrm>
        <a:off x="4641259" y="4509785"/>
        <a:ext cx="2893551" cy="595227"/>
      </dsp:txXfrm>
    </dsp:sp>
    <dsp:sp modelId="{327A1C72-AE2B-4FCD-8561-7BE46535D4C1}">
      <dsp:nvSpPr>
        <dsp:cNvPr id="0" name=""/>
        <dsp:cNvSpPr/>
      </dsp:nvSpPr>
      <dsp:spPr>
        <a:xfrm>
          <a:off x="7829945" y="2773703"/>
          <a:ext cx="2893551" cy="24801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D4CF43-E657-487E-B9B0-12EB9C2AD3ED}">
      <dsp:nvSpPr>
        <dsp:cNvPr id="0" name=""/>
        <dsp:cNvSpPr/>
      </dsp:nvSpPr>
      <dsp:spPr>
        <a:xfrm>
          <a:off x="7829945" y="4509785"/>
          <a:ext cx="2893551" cy="595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/>
        </a:p>
      </dsp:txBody>
      <dsp:txXfrm>
        <a:off x="7829945" y="4509785"/>
        <a:ext cx="2893551" cy="5952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4C8167-B76B-4911-A354-27A71F74008F}">
      <dsp:nvSpPr>
        <dsp:cNvPr id="0" name=""/>
        <dsp:cNvSpPr/>
      </dsp:nvSpPr>
      <dsp:spPr>
        <a:xfrm>
          <a:off x="1551512" y="4194"/>
          <a:ext cx="2868072" cy="2458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5ADAB-5FE1-451F-B4C4-50FC9EA14079}">
      <dsp:nvSpPr>
        <dsp:cNvPr id="0" name=""/>
        <dsp:cNvSpPr/>
      </dsp:nvSpPr>
      <dsp:spPr>
        <a:xfrm>
          <a:off x="1551512" y="1724989"/>
          <a:ext cx="2868072" cy="589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/>
        </a:p>
      </dsp:txBody>
      <dsp:txXfrm>
        <a:off x="1551512" y="1724989"/>
        <a:ext cx="2868072" cy="589986"/>
      </dsp:txXfrm>
    </dsp:sp>
    <dsp:sp modelId="{940CE4DF-86A9-4F82-9D2B-A73536CC3D74}">
      <dsp:nvSpPr>
        <dsp:cNvPr id="0" name=""/>
        <dsp:cNvSpPr/>
      </dsp:nvSpPr>
      <dsp:spPr>
        <a:xfrm>
          <a:off x="4712120" y="4194"/>
          <a:ext cx="2868072" cy="245827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7F64C7-B5DD-4489-B971-03BF30CFEE9B}">
      <dsp:nvSpPr>
        <dsp:cNvPr id="0" name=""/>
        <dsp:cNvSpPr/>
      </dsp:nvSpPr>
      <dsp:spPr>
        <a:xfrm>
          <a:off x="4712120" y="1724989"/>
          <a:ext cx="2868072" cy="589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4712120" y="1724989"/>
        <a:ext cx="2868072" cy="589986"/>
      </dsp:txXfrm>
    </dsp:sp>
    <dsp:sp modelId="{65D67A32-AA41-4EE8-A616-6648A38FC5E0}">
      <dsp:nvSpPr>
        <dsp:cNvPr id="0" name=""/>
        <dsp:cNvSpPr/>
      </dsp:nvSpPr>
      <dsp:spPr>
        <a:xfrm>
          <a:off x="7872728" y="4194"/>
          <a:ext cx="2868072" cy="2458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30F35-71DE-4F25-981C-02B7C15AF509}">
      <dsp:nvSpPr>
        <dsp:cNvPr id="0" name=""/>
        <dsp:cNvSpPr/>
      </dsp:nvSpPr>
      <dsp:spPr>
        <a:xfrm>
          <a:off x="7872728" y="1724989"/>
          <a:ext cx="2868072" cy="589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/>
        </a:p>
      </dsp:txBody>
      <dsp:txXfrm>
        <a:off x="7872728" y="1724989"/>
        <a:ext cx="2868072" cy="589986"/>
      </dsp:txXfrm>
    </dsp:sp>
    <dsp:sp modelId="{C6BA16E3-FD20-4CDE-B43D-7DDE81EC8246}">
      <dsp:nvSpPr>
        <dsp:cNvPr id="0" name=""/>
        <dsp:cNvSpPr/>
      </dsp:nvSpPr>
      <dsp:spPr>
        <a:xfrm>
          <a:off x="1551512" y="2749280"/>
          <a:ext cx="2868072" cy="245827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85448-B3B1-42AD-83BD-64D2C22CDC04}">
      <dsp:nvSpPr>
        <dsp:cNvPr id="0" name=""/>
        <dsp:cNvSpPr/>
      </dsp:nvSpPr>
      <dsp:spPr>
        <a:xfrm>
          <a:off x="1551512" y="4470074"/>
          <a:ext cx="2868072" cy="589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/>
        </a:p>
      </dsp:txBody>
      <dsp:txXfrm>
        <a:off x="1551512" y="4470074"/>
        <a:ext cx="2868072" cy="589986"/>
      </dsp:txXfrm>
    </dsp:sp>
    <dsp:sp modelId="{5DC826F8-E964-4AF3-BAC6-A61133E58472}">
      <dsp:nvSpPr>
        <dsp:cNvPr id="0" name=""/>
        <dsp:cNvSpPr/>
      </dsp:nvSpPr>
      <dsp:spPr>
        <a:xfrm>
          <a:off x="4712120" y="2749280"/>
          <a:ext cx="2868072" cy="2458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78792-7222-4B3E-8568-E7F829D7FECF}">
      <dsp:nvSpPr>
        <dsp:cNvPr id="0" name=""/>
        <dsp:cNvSpPr/>
      </dsp:nvSpPr>
      <dsp:spPr>
        <a:xfrm>
          <a:off x="4712120" y="4470074"/>
          <a:ext cx="2868072" cy="589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/>
        </a:p>
      </dsp:txBody>
      <dsp:txXfrm>
        <a:off x="4712120" y="4470074"/>
        <a:ext cx="2868072" cy="589986"/>
      </dsp:txXfrm>
    </dsp:sp>
    <dsp:sp modelId="{72858161-D1EE-4CF8-B672-69980C7E4D7D}">
      <dsp:nvSpPr>
        <dsp:cNvPr id="0" name=""/>
        <dsp:cNvSpPr/>
      </dsp:nvSpPr>
      <dsp:spPr>
        <a:xfrm>
          <a:off x="7872728" y="2749280"/>
          <a:ext cx="2868072" cy="245827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809AA-9A4B-491A-BE1C-C59121BB2EBB}">
      <dsp:nvSpPr>
        <dsp:cNvPr id="0" name=""/>
        <dsp:cNvSpPr/>
      </dsp:nvSpPr>
      <dsp:spPr>
        <a:xfrm>
          <a:off x="7872728" y="4470074"/>
          <a:ext cx="2868072" cy="589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/>
        </a:p>
      </dsp:txBody>
      <dsp:txXfrm>
        <a:off x="7872728" y="4470074"/>
        <a:ext cx="2868072" cy="5899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6C0CB-74C7-4B90-BF9D-462C0C7FB2F7}">
      <dsp:nvSpPr>
        <dsp:cNvPr id="0" name=""/>
        <dsp:cNvSpPr/>
      </dsp:nvSpPr>
      <dsp:spPr>
        <a:xfrm>
          <a:off x="985201" y="4204"/>
          <a:ext cx="2874459" cy="2463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E5221-7098-41A4-AEE8-6CDEDCD1EF70}">
      <dsp:nvSpPr>
        <dsp:cNvPr id="0" name=""/>
        <dsp:cNvSpPr/>
      </dsp:nvSpPr>
      <dsp:spPr>
        <a:xfrm>
          <a:off x="985201" y="1728830"/>
          <a:ext cx="2874459" cy="591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985201" y="1728830"/>
        <a:ext cx="2874459" cy="591300"/>
      </dsp:txXfrm>
    </dsp:sp>
    <dsp:sp modelId="{F3ABCFD7-4C41-4EDB-98B9-6D41FFAB2B88}">
      <dsp:nvSpPr>
        <dsp:cNvPr id="0" name=""/>
        <dsp:cNvSpPr/>
      </dsp:nvSpPr>
      <dsp:spPr>
        <a:xfrm>
          <a:off x="4152847" y="4204"/>
          <a:ext cx="2874459" cy="246375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07C94-9AF6-4CC8-BFB2-01BDA3264C5B}">
      <dsp:nvSpPr>
        <dsp:cNvPr id="0" name=""/>
        <dsp:cNvSpPr/>
      </dsp:nvSpPr>
      <dsp:spPr>
        <a:xfrm>
          <a:off x="4152847" y="1728830"/>
          <a:ext cx="2874459" cy="591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4152847" y="1728830"/>
        <a:ext cx="2874459" cy="591300"/>
      </dsp:txXfrm>
    </dsp:sp>
    <dsp:sp modelId="{155FCC4D-D752-4365-BD58-EBACF17A79D4}">
      <dsp:nvSpPr>
        <dsp:cNvPr id="0" name=""/>
        <dsp:cNvSpPr/>
      </dsp:nvSpPr>
      <dsp:spPr>
        <a:xfrm>
          <a:off x="7320493" y="4204"/>
          <a:ext cx="2874459" cy="2463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5188DB-2B63-49BF-8820-5EC9943B26E7}">
      <dsp:nvSpPr>
        <dsp:cNvPr id="0" name=""/>
        <dsp:cNvSpPr/>
      </dsp:nvSpPr>
      <dsp:spPr>
        <a:xfrm>
          <a:off x="7320493" y="1728830"/>
          <a:ext cx="2874459" cy="591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/>
        </a:p>
      </dsp:txBody>
      <dsp:txXfrm>
        <a:off x="7320493" y="1728830"/>
        <a:ext cx="2874459" cy="591300"/>
      </dsp:txXfrm>
    </dsp:sp>
    <dsp:sp modelId="{B475D8CC-F49A-4641-8C62-5FA11739DFEB}">
      <dsp:nvSpPr>
        <dsp:cNvPr id="0" name=""/>
        <dsp:cNvSpPr/>
      </dsp:nvSpPr>
      <dsp:spPr>
        <a:xfrm>
          <a:off x="985201" y="2755401"/>
          <a:ext cx="2874459" cy="246375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0D29F-A743-441B-9870-BB15C1E4409E}">
      <dsp:nvSpPr>
        <dsp:cNvPr id="0" name=""/>
        <dsp:cNvSpPr/>
      </dsp:nvSpPr>
      <dsp:spPr>
        <a:xfrm>
          <a:off x="985201" y="4480028"/>
          <a:ext cx="2874459" cy="591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985201" y="4480028"/>
        <a:ext cx="2874459" cy="591300"/>
      </dsp:txXfrm>
    </dsp:sp>
    <dsp:sp modelId="{51EB41F2-5A0B-4409-B47F-3A0F64F8A2F7}">
      <dsp:nvSpPr>
        <dsp:cNvPr id="0" name=""/>
        <dsp:cNvSpPr/>
      </dsp:nvSpPr>
      <dsp:spPr>
        <a:xfrm>
          <a:off x="4152847" y="2755401"/>
          <a:ext cx="2874459" cy="2463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7C3578-0CE8-4E16-BDDF-C71C7C6CFFC9}">
      <dsp:nvSpPr>
        <dsp:cNvPr id="0" name=""/>
        <dsp:cNvSpPr/>
      </dsp:nvSpPr>
      <dsp:spPr>
        <a:xfrm>
          <a:off x="4152847" y="4480028"/>
          <a:ext cx="2874459" cy="591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4152847" y="4480028"/>
        <a:ext cx="2874459" cy="591300"/>
      </dsp:txXfrm>
    </dsp:sp>
    <dsp:sp modelId="{4E368433-4FC4-4FC1-9531-71590BF97E8D}">
      <dsp:nvSpPr>
        <dsp:cNvPr id="0" name=""/>
        <dsp:cNvSpPr/>
      </dsp:nvSpPr>
      <dsp:spPr>
        <a:xfrm>
          <a:off x="7320493" y="2755401"/>
          <a:ext cx="2874459" cy="246375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91DC2-8E52-4B65-A0BC-ADB250F9571F}">
      <dsp:nvSpPr>
        <dsp:cNvPr id="0" name=""/>
        <dsp:cNvSpPr/>
      </dsp:nvSpPr>
      <dsp:spPr>
        <a:xfrm>
          <a:off x="7320493" y="4480028"/>
          <a:ext cx="2874459" cy="591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7320493" y="4480028"/>
        <a:ext cx="2874459" cy="5913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568EAB-5B5A-4B96-9D5D-DC6C60997AB3}">
      <dsp:nvSpPr>
        <dsp:cNvPr id="0" name=""/>
        <dsp:cNvSpPr/>
      </dsp:nvSpPr>
      <dsp:spPr>
        <a:xfrm>
          <a:off x="760822" y="4185"/>
          <a:ext cx="2861719" cy="24528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B8A0E4-1F06-4590-B9F8-EEBE54E68A3B}">
      <dsp:nvSpPr>
        <dsp:cNvPr id="0" name=""/>
        <dsp:cNvSpPr/>
      </dsp:nvSpPr>
      <dsp:spPr>
        <a:xfrm>
          <a:off x="760822" y="1721168"/>
          <a:ext cx="2861719" cy="588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760822" y="1721168"/>
        <a:ext cx="2861719" cy="588679"/>
      </dsp:txXfrm>
    </dsp:sp>
    <dsp:sp modelId="{5A7FB8C1-DFB4-4119-A8C4-83A11BA29218}">
      <dsp:nvSpPr>
        <dsp:cNvPr id="0" name=""/>
        <dsp:cNvSpPr/>
      </dsp:nvSpPr>
      <dsp:spPr>
        <a:xfrm>
          <a:off x="3914429" y="4185"/>
          <a:ext cx="2861719" cy="245283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846EEB-0453-400A-A78C-76B90F1FC5D5}">
      <dsp:nvSpPr>
        <dsp:cNvPr id="0" name=""/>
        <dsp:cNvSpPr/>
      </dsp:nvSpPr>
      <dsp:spPr>
        <a:xfrm>
          <a:off x="3914429" y="1721168"/>
          <a:ext cx="2861719" cy="588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3914429" y="1721168"/>
        <a:ext cx="2861719" cy="588679"/>
      </dsp:txXfrm>
    </dsp:sp>
    <dsp:sp modelId="{E8A6C287-EB40-426F-862E-2FB4A8CF2A53}">
      <dsp:nvSpPr>
        <dsp:cNvPr id="0" name=""/>
        <dsp:cNvSpPr/>
      </dsp:nvSpPr>
      <dsp:spPr>
        <a:xfrm>
          <a:off x="7068036" y="4185"/>
          <a:ext cx="2861719" cy="24528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A6D42A-1877-4C95-9F8A-9588CE356132}">
      <dsp:nvSpPr>
        <dsp:cNvPr id="0" name=""/>
        <dsp:cNvSpPr/>
      </dsp:nvSpPr>
      <dsp:spPr>
        <a:xfrm>
          <a:off x="7068036" y="1721168"/>
          <a:ext cx="2861719" cy="588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7068036" y="1721168"/>
        <a:ext cx="2861719" cy="588679"/>
      </dsp:txXfrm>
    </dsp:sp>
    <dsp:sp modelId="{4E03158D-B1C8-4423-A779-4766587859DF}">
      <dsp:nvSpPr>
        <dsp:cNvPr id="0" name=""/>
        <dsp:cNvSpPr/>
      </dsp:nvSpPr>
      <dsp:spPr>
        <a:xfrm>
          <a:off x="760822" y="2743189"/>
          <a:ext cx="2861719" cy="245283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69D55-951B-42C6-A948-55223134C277}">
      <dsp:nvSpPr>
        <dsp:cNvPr id="0" name=""/>
        <dsp:cNvSpPr/>
      </dsp:nvSpPr>
      <dsp:spPr>
        <a:xfrm>
          <a:off x="760822" y="4460172"/>
          <a:ext cx="2861719" cy="588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760822" y="4460172"/>
        <a:ext cx="2861719" cy="588679"/>
      </dsp:txXfrm>
    </dsp:sp>
    <dsp:sp modelId="{B4381359-0345-415D-B877-694F7192B0B6}">
      <dsp:nvSpPr>
        <dsp:cNvPr id="0" name=""/>
        <dsp:cNvSpPr/>
      </dsp:nvSpPr>
      <dsp:spPr>
        <a:xfrm>
          <a:off x="3914429" y="2743189"/>
          <a:ext cx="2861719" cy="24528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98FB7-3F4B-4C77-A138-93CB970DA087}">
      <dsp:nvSpPr>
        <dsp:cNvPr id="0" name=""/>
        <dsp:cNvSpPr/>
      </dsp:nvSpPr>
      <dsp:spPr>
        <a:xfrm>
          <a:off x="3914429" y="4460172"/>
          <a:ext cx="2861719" cy="588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3914429" y="4460172"/>
        <a:ext cx="2861719" cy="588679"/>
      </dsp:txXfrm>
    </dsp:sp>
    <dsp:sp modelId="{6E9AFEBB-C752-4841-AD65-DB65F9D50309}">
      <dsp:nvSpPr>
        <dsp:cNvPr id="0" name=""/>
        <dsp:cNvSpPr/>
      </dsp:nvSpPr>
      <dsp:spPr>
        <a:xfrm>
          <a:off x="7068036" y="2743189"/>
          <a:ext cx="2861719" cy="245283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66198F-BC6D-4A62-9D69-6CB96560F06F}">
      <dsp:nvSpPr>
        <dsp:cNvPr id="0" name=""/>
        <dsp:cNvSpPr/>
      </dsp:nvSpPr>
      <dsp:spPr>
        <a:xfrm>
          <a:off x="7068036" y="4460172"/>
          <a:ext cx="2861719" cy="588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/>
        </a:p>
      </dsp:txBody>
      <dsp:txXfrm>
        <a:off x="7068036" y="4460172"/>
        <a:ext cx="2861719" cy="588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51C24-C63F-4523-8876-CC999CB39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2487E0-FEC4-40E2-BEFD-94C284907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96A4B4-546C-4A7F-A99D-2EE0BB060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5A0C-DD61-46DB-A5E7-85ABF5FC6720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3F1866-F130-41F5-A143-E3A1397C0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D2E7B5-81BE-46C6-84CF-23AA8726C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BBA3-0BD6-4F65-B42F-D21EB07B8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056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8C7367-1085-49EE-A280-FC64ADBE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0D6AC5-FA08-453D-9E49-43F3080CE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10A5EC-1869-4D08-9468-AE8CB9D9B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5A0C-DD61-46DB-A5E7-85ABF5FC6720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82525A-C26D-4BD7-A0D5-BEB7FAE05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1340B4-4B60-41E6-9054-D10DAFDF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BBA3-0BD6-4F65-B42F-D21EB07B8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041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A77FF8A-D51D-4035-9D7D-ED05BFADA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2A93E2-CE40-4614-A971-D7CA72037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658BE7-7559-414B-9AF2-AB87454F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5A0C-DD61-46DB-A5E7-85ABF5FC6720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9E9C7C-CBC6-4EFA-B4BD-DCCB8E3BB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3A487D-8DBC-40D9-A557-7D37A232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BBA3-0BD6-4F65-B42F-D21EB07B8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478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F10CD8-8E4B-4DB3-ADF6-F61A9E65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1C9B89-7D81-448C-B216-6EC585311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67EE3B-1C72-4BD9-AB21-A8D240B9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5A0C-DD61-46DB-A5E7-85ABF5FC6720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8D5CA2-A53C-4744-975A-BED4F53E5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1EB2CA-4EE7-4ABF-911C-6AF5F670B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BBA3-0BD6-4F65-B42F-D21EB07B8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05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5CDC38-541E-4AA3-A375-9A62C067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8A0874-7FEF-434D-ABD3-10022DB56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3EB5B8-6C15-45D2-BD52-F4D1C835E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5A0C-DD61-46DB-A5E7-85ABF5FC6720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CA1A1F-63DD-4994-8F77-25FBC925E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453A0E-53AC-4952-BDD8-C976E09D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BBA3-0BD6-4F65-B42F-D21EB07B8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65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5C513-9574-4868-AFCA-42F7060E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C8920-C6F7-4DB4-A3A9-8BC66866D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C0D2FD-52E4-4092-8D6E-0D3235431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1ED8A-A8B2-4C4F-BBB5-4A8DDB8C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5A0C-DD61-46DB-A5E7-85ABF5FC6720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DED054-11DC-4F42-9747-70E5586B5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5BF234-CF42-443E-8F7D-4175C26B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BBA3-0BD6-4F65-B42F-D21EB07B8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718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B01A9E-686C-411C-94F2-B451DCDAA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33A8E4-FFED-4FD1-9FFD-C84402D3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012D02-B665-4EB4-8A41-351808EBF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2977680-4C74-4C16-AF35-B53DEDD7E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E11FFD-BF45-412E-92C6-D9F1F3923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AA6B38-F90F-4EA0-AE59-80AE85217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5A0C-DD61-46DB-A5E7-85ABF5FC6720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A26F4C-CBA1-48D3-AA1F-7CD0C4A6F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FE41B6-1A25-4B8D-913A-7B53231D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BBA3-0BD6-4F65-B42F-D21EB07B8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58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E4D80-ADAA-4C28-A99D-E5F06022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81AE8D-A957-4743-9968-788683E15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5A0C-DD61-46DB-A5E7-85ABF5FC6720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C711DF-9CD8-4531-8400-CA9D86631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0EF1FA-A276-4158-8ADD-1BD844358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BBA3-0BD6-4F65-B42F-D21EB07B8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637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962B17-EAD7-4F67-8347-658BEC030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5A0C-DD61-46DB-A5E7-85ABF5FC6720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2886A9-F6E5-47E7-8217-2A5335290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91702D-0DEB-4E9E-8444-257AB24C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BBA3-0BD6-4F65-B42F-D21EB07B8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559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437A48-B287-4406-B554-8501C7BF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8B4FB7-4E35-46E0-ADA0-D56640ACB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5FEA04-2D29-4C2E-ABF4-464E22673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64791A-673A-44EF-AE0B-AD69E63BF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5A0C-DD61-46DB-A5E7-85ABF5FC6720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1BE987-5E81-4159-80C8-DFF2509B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0AE22E-D046-4185-9276-925F4ADD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BBA3-0BD6-4F65-B42F-D21EB07B8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48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BB9E95-BA62-4EFC-853E-3ECC8FBD0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D679A7F-9A98-4B06-9716-2FE892F84E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36F105-21F9-4C97-B7B2-DF8F7610F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101EB9-4DD1-4085-87F7-787001814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5A0C-DD61-46DB-A5E7-85ABF5FC6720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C964AC-045A-43B0-97DA-6C04214C5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B7A21D-F96D-4D12-AEC5-5EBAE6BB3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BBA3-0BD6-4F65-B42F-D21EB07B8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261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22C799F-F08C-41BB-929C-2EDEC15CB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40C84B-455A-4711-8FCE-B7C0AD654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A86022-8AE2-4A32-A5FC-E775F1CBD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15A0C-DD61-46DB-A5E7-85ABF5FC6720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97DC56-144A-4067-ADEE-EC5827028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09BF58-3CFD-4012-9A80-4226A43AC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0BBA3-0BD6-4F65-B42F-D21EB07B87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97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9D36B-90D8-4783-9CDF-1287085A79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Parallel multi-objective</a:t>
            </a:r>
            <a:br>
              <a:rPr lang="en-US" altLang="zh-CN" dirty="0"/>
            </a:br>
            <a:r>
              <a:rPr lang="en-US" altLang="zh-CN" dirty="0"/>
              <a:t>GAs of fuzzy classier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64EA8A-DA99-4D8A-B690-E0C7627364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11612126, Keming Li</a:t>
            </a:r>
          </a:p>
          <a:p>
            <a:r>
              <a:rPr lang="en-US" altLang="zh-CN"/>
              <a:t>116122xx</a:t>
            </a:r>
            <a:r>
              <a:rPr lang="en-US" altLang="zh-CN" dirty="0"/>
              <a:t>, </a:t>
            </a:r>
            <a:r>
              <a:rPr lang="en-US" altLang="zh-CN" dirty="0" err="1"/>
              <a:t>Liangyu</a:t>
            </a:r>
            <a:r>
              <a:rPr lang="en-US" altLang="zh-CN" dirty="0"/>
              <a:t> Che</a:t>
            </a:r>
          </a:p>
        </p:txBody>
      </p:sp>
    </p:spTree>
    <p:extLst>
      <p:ext uri="{BB962C8B-B14F-4D97-AF65-F5344CB8AC3E}">
        <p14:creationId xmlns:p14="http://schemas.microsoft.com/office/powerpoint/2010/main" val="3939389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7ECDF-CE8E-4142-83DE-A9DB7CEBF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1447" cy="1321632"/>
          </a:xfrm>
        </p:spPr>
        <p:txBody>
          <a:bodyPr/>
          <a:lstStyle/>
          <a:p>
            <a:r>
              <a:rPr lang="en-US" altLang="zh-CN" dirty="0"/>
              <a:t>Population size(evaluation time set to 150000)</a:t>
            </a:r>
            <a:endParaRPr lang="zh-CN" altLang="en-US" dirty="0"/>
          </a:p>
        </p:txBody>
      </p:sp>
      <p:graphicFrame>
        <p:nvGraphicFramePr>
          <p:cNvPr id="18" name="内容占位符 17">
            <a:extLst>
              <a:ext uri="{FF2B5EF4-FFF2-40B4-BE49-F238E27FC236}">
                <a16:creationId xmlns:a16="http://schemas.microsoft.com/office/drawing/2014/main" id="{38D0649D-FC13-4F42-9260-1539DB7FD6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8526187"/>
              </p:ext>
            </p:extLst>
          </p:nvPr>
        </p:nvGraphicFramePr>
        <p:xfrm>
          <a:off x="529492" y="1351062"/>
          <a:ext cx="11180154" cy="522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293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7ECDF-CE8E-4142-83DE-A9DB7CEBF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1447" cy="1321632"/>
          </a:xfrm>
        </p:spPr>
        <p:txBody>
          <a:bodyPr/>
          <a:lstStyle/>
          <a:p>
            <a:r>
              <a:rPr lang="en-US" altLang="zh-CN" dirty="0"/>
              <a:t>Population size(evaluation time set to 150000)</a:t>
            </a:r>
            <a:endParaRPr lang="zh-CN" altLang="en-US" dirty="0"/>
          </a:p>
        </p:txBody>
      </p:sp>
      <p:graphicFrame>
        <p:nvGraphicFramePr>
          <p:cNvPr id="21" name="内容占位符 20">
            <a:extLst>
              <a:ext uri="{FF2B5EF4-FFF2-40B4-BE49-F238E27FC236}">
                <a16:creationId xmlns:a16="http://schemas.microsoft.com/office/drawing/2014/main" id="{3DBE653C-3F19-456A-899A-69FBB9A934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6577267"/>
              </p:ext>
            </p:extLst>
          </p:nvPr>
        </p:nvGraphicFramePr>
        <p:xfrm>
          <a:off x="838199" y="1385787"/>
          <a:ext cx="10690579" cy="5200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2027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7ECDF-CE8E-4142-83DE-A9DB7CEBF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1447" cy="1321632"/>
          </a:xfrm>
        </p:spPr>
        <p:txBody>
          <a:bodyPr/>
          <a:lstStyle/>
          <a:p>
            <a:r>
              <a:rPr lang="en-US" altLang="zh-CN" dirty="0"/>
              <a:t>Population size(evaluation time set to 150000)</a:t>
            </a:r>
            <a:endParaRPr lang="zh-CN" altLang="en-US" dirty="0"/>
          </a:p>
        </p:txBody>
      </p:sp>
      <p:graphicFrame>
        <p:nvGraphicFramePr>
          <p:cNvPr id="16" name="内容占位符 15">
            <a:extLst>
              <a:ext uri="{FF2B5EF4-FFF2-40B4-BE49-F238E27FC236}">
                <a16:creationId xmlns:a16="http://schemas.microsoft.com/office/drawing/2014/main" id="{38C2F664-7242-4CA0-B2E7-0853DA785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883082"/>
              </p:ext>
            </p:extLst>
          </p:nvPr>
        </p:nvGraphicFramePr>
        <p:xfrm>
          <a:off x="1667744" y="1049092"/>
          <a:ext cx="9061988" cy="6011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2027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7ECDF-CE8E-4142-83DE-A9DB7CEBF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1447" cy="1321632"/>
          </a:xfrm>
        </p:spPr>
        <p:txBody>
          <a:bodyPr/>
          <a:lstStyle/>
          <a:p>
            <a:r>
              <a:rPr lang="en-US" altLang="zh-CN" dirty="0"/>
              <a:t>Population size(evaluation time set to 150000)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E7051A-AC98-4EEA-B800-485F7032C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Conclusion 2</a:t>
            </a:r>
          </a:p>
          <a:p>
            <a:pPr lvl="1"/>
            <a:r>
              <a:rPr lang="en-US" altLang="zh-CN" dirty="0"/>
              <a:t>The population of last generation, there are still a lot of identity individuals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Seems with same evaluation number, the diversity of population make little different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2038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7ECDF-CE8E-4142-83DE-A9DB7CEBF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1447" cy="1321632"/>
          </a:xfrm>
        </p:spPr>
        <p:txBody>
          <a:bodyPr/>
          <a:lstStyle/>
          <a:p>
            <a:r>
              <a:rPr lang="en-US" altLang="zh-CN" dirty="0"/>
              <a:t>Migration frequency and num</a:t>
            </a:r>
            <a:endParaRPr lang="zh-CN" altLang="en-US" dirty="0"/>
          </a:p>
        </p:txBody>
      </p:sp>
      <p:graphicFrame>
        <p:nvGraphicFramePr>
          <p:cNvPr id="24" name="图示 23">
            <a:extLst>
              <a:ext uri="{FF2B5EF4-FFF2-40B4-BE49-F238E27FC236}">
                <a16:creationId xmlns:a16="http://schemas.microsoft.com/office/drawing/2014/main" id="{3FC4518A-A303-4A7F-92E4-F8E8872EB0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82652"/>
              </p:ext>
            </p:extLst>
          </p:nvPr>
        </p:nvGraphicFramePr>
        <p:xfrm>
          <a:off x="312554" y="896832"/>
          <a:ext cx="11566892" cy="6215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8022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7ECDF-CE8E-4142-83DE-A9DB7CEBF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1447" cy="1321632"/>
          </a:xfrm>
        </p:spPr>
        <p:txBody>
          <a:bodyPr/>
          <a:lstStyle/>
          <a:p>
            <a:r>
              <a:rPr lang="en-US" altLang="zh-CN" dirty="0"/>
              <a:t>Migration frequency and num</a:t>
            </a:r>
            <a:endParaRPr lang="zh-CN" altLang="en-US" dirty="0"/>
          </a:p>
        </p:txBody>
      </p:sp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D94DDD14-8A47-4BE3-A554-124933CD63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746734"/>
              </p:ext>
            </p:extLst>
          </p:nvPr>
        </p:nvGraphicFramePr>
        <p:xfrm>
          <a:off x="487340" y="1153411"/>
          <a:ext cx="11704660" cy="5432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6525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7ECDF-CE8E-4142-83DE-A9DB7CEBF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1447" cy="1321632"/>
          </a:xfrm>
        </p:spPr>
        <p:txBody>
          <a:bodyPr/>
          <a:lstStyle/>
          <a:p>
            <a:r>
              <a:rPr lang="en-US" altLang="zh-CN" dirty="0"/>
              <a:t>Migration frequency and num</a:t>
            </a:r>
            <a:endParaRPr lang="zh-CN" altLang="en-US" dirty="0"/>
          </a:p>
        </p:txBody>
      </p:sp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49465F16-DE6A-431D-AD7D-9E257300A1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9105268"/>
              </p:ext>
            </p:extLst>
          </p:nvPr>
        </p:nvGraphicFramePr>
        <p:xfrm>
          <a:off x="243828" y="898769"/>
          <a:ext cx="11782268" cy="5959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5843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7ECDF-CE8E-4142-83DE-A9DB7CEBF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1447" cy="1321632"/>
          </a:xfrm>
        </p:spPr>
        <p:txBody>
          <a:bodyPr/>
          <a:lstStyle/>
          <a:p>
            <a:r>
              <a:rPr lang="en-US" altLang="zh-CN" dirty="0"/>
              <a:t>Migration frequency and num</a:t>
            </a:r>
            <a:endParaRPr lang="zh-CN" altLang="en-US" dirty="0"/>
          </a:p>
        </p:txBody>
      </p:sp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3F66A51E-7ED9-4E86-9319-B385091995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9626016"/>
              </p:ext>
            </p:extLst>
          </p:nvPr>
        </p:nvGraphicFramePr>
        <p:xfrm>
          <a:off x="334116" y="1234434"/>
          <a:ext cx="10806145" cy="5675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0848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7ECDF-CE8E-4142-83DE-A9DB7CEBF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1447" cy="1321632"/>
          </a:xfrm>
        </p:spPr>
        <p:txBody>
          <a:bodyPr/>
          <a:lstStyle/>
          <a:p>
            <a:r>
              <a:rPr lang="en-US" altLang="zh-CN" dirty="0"/>
              <a:t>Migration frequency and num</a:t>
            </a:r>
            <a:endParaRPr lang="zh-CN" altLang="en-US" dirty="0"/>
          </a:p>
        </p:txBody>
      </p:sp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7C180D7D-794D-4DF7-BC6E-4D0397F8AE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8349604"/>
              </p:ext>
            </p:extLst>
          </p:nvPr>
        </p:nvGraphicFramePr>
        <p:xfrm>
          <a:off x="330138" y="1489989"/>
          <a:ext cx="11531723" cy="5258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9121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7ECDF-CE8E-4142-83DE-A9DB7CEBF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1447" cy="1321632"/>
          </a:xfrm>
        </p:spPr>
        <p:txBody>
          <a:bodyPr/>
          <a:lstStyle/>
          <a:p>
            <a:r>
              <a:rPr lang="en-US" altLang="zh-CN" dirty="0"/>
              <a:t>Migration frequency and num</a:t>
            </a:r>
            <a:endParaRPr lang="zh-CN" altLang="en-US" dirty="0"/>
          </a:p>
        </p:txBody>
      </p:sp>
      <p:graphicFrame>
        <p:nvGraphicFramePr>
          <p:cNvPr id="21" name="图示 20">
            <a:extLst>
              <a:ext uri="{FF2B5EF4-FFF2-40B4-BE49-F238E27FC236}">
                <a16:creationId xmlns:a16="http://schemas.microsoft.com/office/drawing/2014/main" id="{84D9D9CD-A3D4-4F90-BA76-3C34359892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4487413"/>
              </p:ext>
            </p:extLst>
          </p:nvPr>
        </p:nvGraphicFramePr>
        <p:xfrm>
          <a:off x="308214" y="1469984"/>
          <a:ext cx="11575571" cy="5022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09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DC694-4A79-4119-B10F-FD17CB83A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Directions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D68712-3A9A-431E-A21C-547193243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27105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Data division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Based on class</a:t>
            </a:r>
          </a:p>
          <a:p>
            <a:pPr lvl="1"/>
            <a:r>
              <a:rPr lang="en-US" altLang="zh-CN" dirty="0"/>
              <a:t>Based on dimension </a:t>
            </a:r>
          </a:p>
          <a:p>
            <a:r>
              <a:rPr lang="en-US" altLang="zh-CN" dirty="0"/>
              <a:t>Selection(multi-objective):</a:t>
            </a:r>
          </a:p>
          <a:p>
            <a:pPr lvl="1"/>
            <a:r>
              <a:rPr lang="en-US" altLang="zh-CN" dirty="0"/>
              <a:t>Weight vector</a:t>
            </a:r>
          </a:p>
          <a:p>
            <a:pPr lvl="1"/>
            <a:r>
              <a:rPr lang="en-US" altLang="zh-CN" dirty="0"/>
              <a:t>NSGA-II</a:t>
            </a:r>
          </a:p>
          <a:p>
            <a:pPr lvl="1"/>
            <a:r>
              <a:rPr lang="en-US" altLang="zh-CN" dirty="0"/>
              <a:t>MOEA-D</a:t>
            </a:r>
          </a:p>
          <a:p>
            <a:pPr lvl="1"/>
            <a:r>
              <a:rPr lang="en-US" altLang="zh-CN" dirty="0"/>
              <a:t>…</a:t>
            </a:r>
          </a:p>
          <a:p>
            <a:r>
              <a:rPr lang="en-US" altLang="zh-CN" dirty="0"/>
              <a:t>Migration</a:t>
            </a:r>
          </a:p>
          <a:p>
            <a:pPr lvl="1"/>
            <a:r>
              <a:rPr lang="en-US" altLang="zh-CN" dirty="0"/>
              <a:t>Master-slave</a:t>
            </a:r>
          </a:p>
          <a:p>
            <a:pPr lvl="1"/>
            <a:r>
              <a:rPr lang="en-US" altLang="zh-CN" dirty="0"/>
              <a:t>Other Hierarchical model</a:t>
            </a:r>
          </a:p>
          <a:p>
            <a:r>
              <a:rPr lang="en-US" altLang="zh-CN" dirty="0"/>
              <a:t>Data migration:</a:t>
            </a:r>
          </a:p>
          <a:p>
            <a:pPr lvl="1"/>
            <a:r>
              <a:rPr lang="en-US" altLang="zh-CN" dirty="0"/>
              <a:t>Island model[1]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FC472F-CB0E-48E3-8D63-6BB3E12D17E7}"/>
              </a:ext>
            </a:extLst>
          </p:cNvPr>
          <p:cNvSpPr txBox="1"/>
          <p:nvPr/>
        </p:nvSpPr>
        <p:spPr>
          <a:xfrm>
            <a:off x="5998344" y="878888"/>
            <a:ext cx="49655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Generally, Different parallel strategy is the different combinations of </a:t>
            </a:r>
          </a:p>
          <a:p>
            <a:endParaRPr lang="en-US" altLang="zh-CN" sz="2400" dirty="0"/>
          </a:p>
          <a:p>
            <a:r>
              <a:rPr lang="en-US" altLang="zh-CN" sz="2400" dirty="0"/>
              <a:t>1. data division, </a:t>
            </a:r>
          </a:p>
          <a:p>
            <a:endParaRPr lang="en-US" altLang="zh-CN" sz="2400" dirty="0"/>
          </a:p>
          <a:p>
            <a:r>
              <a:rPr lang="en-US" altLang="zh-CN" sz="2400" dirty="0"/>
              <a:t>2. selection method, </a:t>
            </a:r>
          </a:p>
          <a:p>
            <a:endParaRPr lang="en-US" altLang="zh-CN" sz="2400" dirty="0"/>
          </a:p>
          <a:p>
            <a:r>
              <a:rPr lang="en-US" altLang="zh-CN" sz="2400" dirty="0"/>
              <a:t>3. migration way </a:t>
            </a:r>
          </a:p>
          <a:p>
            <a:endParaRPr lang="en-US" altLang="zh-CN" sz="2400" dirty="0"/>
          </a:p>
          <a:p>
            <a:r>
              <a:rPr lang="en-US" altLang="zh-CN" sz="2400" dirty="0"/>
              <a:t>4. Data migration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7CC882-3396-4A9A-B552-2CB8440522F7}"/>
              </a:ext>
            </a:extLst>
          </p:cNvPr>
          <p:cNvSpPr txBox="1"/>
          <p:nvPr/>
        </p:nvSpPr>
        <p:spPr>
          <a:xfrm>
            <a:off x="1118585" y="5887667"/>
            <a:ext cx="10768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[1] H. </a:t>
            </a:r>
            <a:r>
              <a:rPr lang="en-US" altLang="zh-CN" i="1" dirty="0" err="1"/>
              <a:t>Ishibuchi</a:t>
            </a:r>
            <a:r>
              <a:rPr lang="en-US" altLang="zh-CN" i="1" dirty="0"/>
              <a:t> and Y. </a:t>
            </a:r>
            <a:r>
              <a:rPr lang="en-US" altLang="zh-CN" i="1" dirty="0" err="1"/>
              <a:t>Nojima</a:t>
            </a:r>
            <a:r>
              <a:rPr lang="en-US" altLang="zh-CN" i="1" dirty="0"/>
              <a:t>, “Analysis of interpretability-accuracy tradeoff of fuzzy systems by </a:t>
            </a:r>
            <a:r>
              <a:rPr lang="en-US" altLang="zh-CN" i="1" dirty="0" err="1"/>
              <a:t>multiobjective</a:t>
            </a:r>
            <a:r>
              <a:rPr lang="en-US" altLang="zh-CN" i="1" dirty="0"/>
              <a:t> fuzzy genetics-based machine learning,” International Journal of Approximate Reasoning, vol. 44, no. 1, pp. 4-31</a:t>
            </a:r>
          </a:p>
          <a:p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431473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7ECDF-CE8E-4142-83DE-A9DB7CEBF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1447" cy="1321632"/>
          </a:xfrm>
        </p:spPr>
        <p:txBody>
          <a:bodyPr/>
          <a:lstStyle/>
          <a:p>
            <a:r>
              <a:rPr lang="en-US" altLang="zh-CN" dirty="0"/>
              <a:t>Migration frequency and num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8C97D5D-5847-4B51-948D-BC4CA600F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Conclusion 3</a:t>
            </a:r>
          </a:p>
          <a:p>
            <a:pPr lvl="1"/>
            <a:r>
              <a:rPr lang="en-US" altLang="zh-CN" dirty="0"/>
              <a:t>No different??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More experiment is needed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3788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66D8B7F-6923-49D1-8B42-D8C8D8359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5" y="1142982"/>
            <a:ext cx="7732794" cy="5715018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A7ECDF-CE8E-4142-83DE-A9DB7CEBF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1447" cy="1321632"/>
          </a:xfrm>
        </p:spPr>
        <p:txBody>
          <a:bodyPr/>
          <a:lstStyle/>
          <a:p>
            <a:r>
              <a:rPr lang="en-US" altLang="zh-CN" dirty="0"/>
              <a:t>Migration time statistic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6104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DC694-4A79-4119-B10F-FD17CB83A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982"/>
            <a:ext cx="11164410" cy="128920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Each generation time in different number of Cores</a:t>
            </a:r>
            <a:endParaRPr lang="zh-CN" altLang="en-US" dirty="0"/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C1A59270-B06A-4237-8B7F-037E0B356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5" y="1108035"/>
            <a:ext cx="4591417" cy="3443563"/>
          </a:xfr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1F35628-43FC-4658-B49F-57C55C606640}"/>
              </a:ext>
            </a:extLst>
          </p:cNvPr>
          <p:cNvSpPr txBox="1"/>
          <p:nvPr/>
        </p:nvSpPr>
        <p:spPr>
          <a:xfrm>
            <a:off x="1396495" y="5441843"/>
            <a:ext cx="93990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The processes’ communication time can be overhead respecting to cores’ number</a:t>
            </a:r>
          </a:p>
          <a:p>
            <a:endParaRPr lang="en-US" altLang="zh-CN" sz="2000" dirty="0"/>
          </a:p>
          <a:p>
            <a:r>
              <a:rPr lang="en-US" altLang="zh-CN" sz="2000" dirty="0"/>
              <a:t>For different dataset the best cores’ number is different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E8C2A32-0CF3-425F-9350-C551B0CD7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85" y="1108036"/>
            <a:ext cx="4591419" cy="344356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2CB5FF5-2DE3-43E6-84CA-001E59EEB7D9}"/>
              </a:ext>
            </a:extLst>
          </p:cNvPr>
          <p:cNvSpPr txBox="1"/>
          <p:nvPr/>
        </p:nvSpPr>
        <p:spPr>
          <a:xfrm>
            <a:off x="2121763" y="4663257"/>
            <a:ext cx="212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Master-slave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11416D3-67EC-4EF2-92DB-7667D09F0F0C}"/>
              </a:ext>
            </a:extLst>
          </p:cNvPr>
          <p:cNvSpPr txBox="1"/>
          <p:nvPr/>
        </p:nvSpPr>
        <p:spPr>
          <a:xfrm>
            <a:off x="8194090" y="4683218"/>
            <a:ext cx="212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Ring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19681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wine_table.png" descr="wine_tab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6438" y="3957531"/>
            <a:ext cx="6579125" cy="107486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wine_change_table"/>
          <p:cNvSpPr txBox="1"/>
          <p:nvPr/>
        </p:nvSpPr>
        <p:spPr>
          <a:xfrm>
            <a:off x="5290185" y="4991850"/>
            <a:ext cx="1534074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 b="0"/>
            </a:lvl1pPr>
          </a:lstStyle>
          <a:p>
            <a:r>
              <a:rPr sz="1406"/>
              <a:t>wine_change_table</a:t>
            </a:r>
          </a:p>
        </p:txBody>
      </p:sp>
      <p:pic>
        <p:nvPicPr>
          <p:cNvPr id="121" name="glass_table.png" descr="glass_tab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6940" y="2647966"/>
            <a:ext cx="6438120" cy="933062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Glass_table"/>
          <p:cNvSpPr txBox="1"/>
          <p:nvPr/>
        </p:nvSpPr>
        <p:spPr>
          <a:xfrm>
            <a:off x="5589507" y="3501457"/>
            <a:ext cx="931345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 b="0"/>
            </a:lvl1pPr>
          </a:lstStyle>
          <a:p>
            <a:r>
              <a:rPr sz="1406"/>
              <a:t>Glass_table</a:t>
            </a:r>
          </a:p>
        </p:txBody>
      </p:sp>
      <p:sp>
        <p:nvSpPr>
          <p:cNvPr id="123" name="Label decomposition: each subpopulation size is 30, run 150 generations."/>
          <p:cNvSpPr txBox="1"/>
          <p:nvPr/>
        </p:nvSpPr>
        <p:spPr>
          <a:xfrm>
            <a:off x="3021187" y="1513617"/>
            <a:ext cx="5349221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127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41900" algn="l"/>
                <a:tab pos="5499100" algn="l"/>
                <a:tab pos="5956300" algn="l"/>
                <a:tab pos="6413500" algn="l"/>
                <a:tab pos="6870700" algn="l"/>
                <a:tab pos="7327900" algn="l"/>
                <a:tab pos="7785100" algn="l"/>
                <a:tab pos="8242300" algn="l"/>
                <a:tab pos="8699500" algn="l"/>
                <a:tab pos="9156700" algn="l"/>
                <a:tab pos="9613900" algn="l"/>
                <a:tab pos="10083800" algn="l"/>
                <a:tab pos="10541000" algn="l"/>
                <a:tab pos="10998200" algn="l"/>
                <a:tab pos="11455400" algn="l"/>
                <a:tab pos="11912600" algn="l"/>
                <a:tab pos="12369800" algn="l"/>
                <a:tab pos="12827000" algn="l"/>
                <a:tab pos="13284200" algn="l"/>
                <a:tab pos="13741400" algn="l"/>
                <a:tab pos="14198600" algn="l"/>
                <a:tab pos="14668500" algn="l"/>
                <a:tab pos="0" algn="l"/>
              </a:tabLst>
              <a:defRPr sz="2000" b="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406"/>
              <a:t>Label decomposition: each subpopulation size is 30, run 150 generations.</a:t>
            </a:r>
          </a:p>
        </p:txBody>
      </p:sp>
      <p:sp>
        <p:nvSpPr>
          <p:cNvPr id="124" name="Decomposition algorithm"/>
          <p:cNvSpPr txBox="1"/>
          <p:nvPr/>
        </p:nvSpPr>
        <p:spPr>
          <a:xfrm>
            <a:off x="4010290" y="716108"/>
            <a:ext cx="4231929" cy="55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127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41900" algn="l"/>
                <a:tab pos="5499100" algn="l"/>
                <a:tab pos="5956300" algn="l"/>
                <a:tab pos="6413500" algn="l"/>
                <a:tab pos="6870700" algn="l"/>
                <a:tab pos="7327900" algn="l"/>
                <a:tab pos="7785100" algn="l"/>
                <a:tab pos="8242300" algn="l"/>
                <a:tab pos="8699500" algn="l"/>
                <a:tab pos="9156700" algn="l"/>
                <a:tab pos="9613900" algn="l"/>
                <a:tab pos="10083800" algn="l"/>
                <a:tab pos="10541000" algn="l"/>
                <a:tab pos="10998200" algn="l"/>
                <a:tab pos="11455400" algn="l"/>
                <a:tab pos="11912600" algn="l"/>
                <a:tab pos="12369800" algn="l"/>
                <a:tab pos="12827000" algn="l"/>
                <a:tab pos="13284200" algn="l"/>
                <a:tab pos="13741400" algn="l"/>
                <a:tab pos="14198600" algn="l"/>
                <a:tab pos="14668500" algn="l"/>
                <a:tab pos="0" algn="l"/>
              </a:tabLst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164"/>
              <a:t>Decomposition algorithm</a:t>
            </a:r>
          </a:p>
        </p:txBody>
      </p:sp>
      <p:sp>
        <p:nvSpPr>
          <p:cNvPr id="125" name="Dimensional decomposition:  each subpopulation size is 100, run 150 generations."/>
          <p:cNvSpPr txBox="1"/>
          <p:nvPr/>
        </p:nvSpPr>
        <p:spPr>
          <a:xfrm>
            <a:off x="3033047" y="2038539"/>
            <a:ext cx="5992026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127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41900" algn="l"/>
                <a:tab pos="5499100" algn="l"/>
                <a:tab pos="5956300" algn="l"/>
                <a:tab pos="6413500" algn="l"/>
                <a:tab pos="6870700" algn="l"/>
                <a:tab pos="7327900" algn="l"/>
                <a:tab pos="7785100" algn="l"/>
                <a:tab pos="8242300" algn="l"/>
                <a:tab pos="8699500" algn="l"/>
                <a:tab pos="9156700" algn="l"/>
                <a:tab pos="9613900" algn="l"/>
                <a:tab pos="10083800" algn="l"/>
                <a:tab pos="10541000" algn="l"/>
                <a:tab pos="10998200" algn="l"/>
                <a:tab pos="11455400" algn="l"/>
                <a:tab pos="11912600" algn="l"/>
                <a:tab pos="12369800" algn="l"/>
                <a:tab pos="12827000" algn="l"/>
                <a:tab pos="13284200" algn="l"/>
                <a:tab pos="13741400" algn="l"/>
                <a:tab pos="14198600" algn="l"/>
                <a:tab pos="14668500" algn="l"/>
                <a:tab pos="0" algn="l"/>
              </a:tabLst>
              <a:defRPr sz="2000" b="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406" dirty="0"/>
              <a:t>Dimensional decomposition:  each subpopulation size is 100, run 150 generations.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w_label_gen.png" descr="w_label_g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6835" y="677435"/>
            <a:ext cx="3018938" cy="2411956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wine_change_generation_time"/>
          <p:cNvSpPr txBox="1"/>
          <p:nvPr/>
        </p:nvSpPr>
        <p:spPr>
          <a:xfrm>
            <a:off x="2777218" y="3146352"/>
            <a:ext cx="2407711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 b="0"/>
            </a:lvl1pPr>
          </a:lstStyle>
          <a:p>
            <a:r>
              <a:rPr sz="1406"/>
              <a:t>wine_change_generation_time</a:t>
            </a:r>
          </a:p>
        </p:txBody>
      </p:sp>
      <p:pic>
        <p:nvPicPr>
          <p:cNvPr id="129" name="w_label_com.png" descr="w_label_c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3061" y="716230"/>
            <a:ext cx="4239208" cy="2334367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wine_change_communication_time"/>
          <p:cNvSpPr txBox="1"/>
          <p:nvPr/>
        </p:nvSpPr>
        <p:spPr>
          <a:xfrm>
            <a:off x="6711503" y="3146352"/>
            <a:ext cx="2766784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 b="0"/>
            </a:lvl1pPr>
          </a:lstStyle>
          <a:p>
            <a:r>
              <a:rPr sz="1406"/>
              <a:t>wine_change_communication_time</a:t>
            </a:r>
          </a:p>
        </p:txBody>
      </p:sp>
      <p:pic>
        <p:nvPicPr>
          <p:cNvPr id="131" name="g_label_gen.png" descr="g_label_ge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1406" y="3783621"/>
            <a:ext cx="3149795" cy="2334367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Glass_generation_time"/>
          <p:cNvSpPr txBox="1"/>
          <p:nvPr/>
        </p:nvSpPr>
        <p:spPr>
          <a:xfrm>
            <a:off x="3076542" y="6227094"/>
            <a:ext cx="1804982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 b="0"/>
            </a:lvl1pPr>
          </a:lstStyle>
          <a:p>
            <a:r>
              <a:rPr sz="1406"/>
              <a:t>Glass_generation_time</a:t>
            </a:r>
          </a:p>
        </p:txBody>
      </p:sp>
      <p:pic>
        <p:nvPicPr>
          <p:cNvPr id="133" name="g_label_com.png" descr="g_label_co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61180" y="3772833"/>
            <a:ext cx="3182970" cy="2355942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Glass_communication_time"/>
          <p:cNvSpPr txBox="1"/>
          <p:nvPr/>
        </p:nvSpPr>
        <p:spPr>
          <a:xfrm>
            <a:off x="7010826" y="6227094"/>
            <a:ext cx="2164055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 b="0"/>
            </a:lvl1pPr>
          </a:lstStyle>
          <a:p>
            <a:r>
              <a:rPr sz="1406"/>
              <a:t>Glass_communication_time</a:t>
            </a:r>
          </a:p>
        </p:txBody>
      </p:sp>
      <p:sp>
        <p:nvSpPr>
          <p:cNvPr id="135" name="Label Decomposition"/>
          <p:cNvSpPr txBox="1"/>
          <p:nvPr/>
        </p:nvSpPr>
        <p:spPr>
          <a:xfrm>
            <a:off x="4699620" y="275317"/>
            <a:ext cx="2527936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000"/>
            </a:lvl1pPr>
          </a:lstStyle>
          <a:p>
            <a:r>
              <a:rPr sz="2109"/>
              <a:t>Label Decomposition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w_dim_gen.png" descr="w_dim_g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8152" y="701259"/>
            <a:ext cx="2906557" cy="2193723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wine_change_generation_time"/>
          <p:cNvSpPr txBox="1"/>
          <p:nvPr/>
        </p:nvSpPr>
        <p:spPr>
          <a:xfrm>
            <a:off x="2652345" y="3146352"/>
            <a:ext cx="2407711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 b="0"/>
            </a:lvl1pPr>
          </a:lstStyle>
          <a:p>
            <a:r>
              <a:rPr sz="1406"/>
              <a:t>wine_change_generation_time</a:t>
            </a:r>
          </a:p>
        </p:txBody>
      </p:sp>
      <p:pic>
        <p:nvPicPr>
          <p:cNvPr id="139" name="w_dim_com.png" descr="w_dim_c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8710" y="567339"/>
            <a:ext cx="3311921" cy="2461563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wine_change_communication_time"/>
          <p:cNvSpPr txBox="1"/>
          <p:nvPr/>
        </p:nvSpPr>
        <p:spPr>
          <a:xfrm>
            <a:off x="6873508" y="3146352"/>
            <a:ext cx="2766784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 b="0"/>
            </a:lvl1pPr>
          </a:lstStyle>
          <a:p>
            <a:r>
              <a:rPr sz="1406"/>
              <a:t>wine_change_communication_time</a:t>
            </a:r>
          </a:p>
        </p:txBody>
      </p:sp>
      <p:pic>
        <p:nvPicPr>
          <p:cNvPr id="141" name="w_dim_gen.png" descr="w_dim_g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9946" y="3686199"/>
            <a:ext cx="3182970" cy="2402345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Glass_generation_time"/>
          <p:cNvSpPr txBox="1"/>
          <p:nvPr/>
        </p:nvSpPr>
        <p:spPr>
          <a:xfrm>
            <a:off x="3076542" y="6227094"/>
            <a:ext cx="1804982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 b="0"/>
            </a:lvl1pPr>
          </a:lstStyle>
          <a:p>
            <a:r>
              <a:rPr sz="1406"/>
              <a:t>Glass_generation_time</a:t>
            </a:r>
          </a:p>
        </p:txBody>
      </p:sp>
      <p:pic>
        <p:nvPicPr>
          <p:cNvPr id="143" name="g_dim_com.png" descr="g_dim_co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14211" y="3656590"/>
            <a:ext cx="3400918" cy="2461563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Glass_communication_time"/>
          <p:cNvSpPr txBox="1"/>
          <p:nvPr/>
        </p:nvSpPr>
        <p:spPr>
          <a:xfrm>
            <a:off x="7172830" y="6227094"/>
            <a:ext cx="2164055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 b="0"/>
            </a:lvl1pPr>
          </a:lstStyle>
          <a:p>
            <a:r>
              <a:rPr sz="1406"/>
              <a:t>Glass_communication_time</a:t>
            </a:r>
          </a:p>
        </p:txBody>
      </p:sp>
      <p:sp>
        <p:nvSpPr>
          <p:cNvPr id="145" name="Dimension Decomposition"/>
          <p:cNvSpPr txBox="1"/>
          <p:nvPr/>
        </p:nvSpPr>
        <p:spPr>
          <a:xfrm>
            <a:off x="4253895" y="230669"/>
            <a:ext cx="3149901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000"/>
            </a:lvl1pPr>
          </a:lstStyle>
          <a:p>
            <a:r>
              <a:rPr sz="2109"/>
              <a:t>Dimension Decomposition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Analysis of experimental results and hypothesis"/>
          <p:cNvSpPr txBox="1">
            <a:spLocks noGrp="1"/>
          </p:cNvSpPr>
          <p:nvPr>
            <p:ph type="ctrTitle"/>
          </p:nvPr>
        </p:nvSpPr>
        <p:spPr>
          <a:xfrm>
            <a:off x="1961555" y="1049831"/>
            <a:ext cx="8338828" cy="7182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365760">
              <a:defRPr sz="4000" b="1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Analysis of experimental results and hypothesis</a:t>
            </a:r>
          </a:p>
        </p:txBody>
      </p:sp>
      <p:sp>
        <p:nvSpPr>
          <p:cNvPr id="148" name="Analysis…"/>
          <p:cNvSpPr txBox="1">
            <a:spLocks noGrp="1"/>
          </p:cNvSpPr>
          <p:nvPr>
            <p:ph type="subTitle" sz="half" idx="1"/>
          </p:nvPr>
        </p:nvSpPr>
        <p:spPr>
          <a:xfrm>
            <a:off x="2254926" y="2329654"/>
            <a:ext cx="7752086" cy="3216676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algn="l" defTabSz="221806">
              <a:defRPr sz="3105" b="1">
                <a:solidFill>
                  <a:srgbClr val="3D3D3D"/>
                </a:solidFill>
              </a:defRPr>
            </a:pPr>
            <a:r>
              <a:t>Analysis</a:t>
            </a:r>
          </a:p>
          <a:p>
            <a:pPr algn="l" defTabSz="283418">
              <a:defRPr sz="2553"/>
            </a:pPr>
            <a:r>
              <a:t>1. label decomposition cost more time than dimension decomposition</a:t>
            </a:r>
          </a:p>
          <a:p>
            <a:pPr algn="l" defTabSz="283418">
              <a:defRPr sz="2553"/>
            </a:pPr>
            <a:r>
              <a:t>2. Compared to the wine_change dataset and the glass dataset, the label decomposition takes less time and the dimension decomposition takes more time.</a:t>
            </a:r>
          </a:p>
          <a:p>
            <a:pPr algn="l" defTabSz="283418">
              <a:defRPr sz="2553"/>
            </a:pPr>
            <a:endParaRPr/>
          </a:p>
          <a:p>
            <a:pPr algn="l" defTabSz="283418">
              <a:defRPr sz="2553"/>
            </a:pPr>
            <a:endParaRPr/>
          </a:p>
          <a:p>
            <a:pPr algn="l" defTabSz="221806">
              <a:defRPr sz="3105" b="1">
                <a:solidFill>
                  <a:srgbClr val="3D3D3D"/>
                </a:solidFill>
              </a:defRPr>
            </a:pPr>
            <a:r>
              <a:t>hypothesis</a:t>
            </a:r>
          </a:p>
          <a:p>
            <a:pPr algn="l" defTabSz="221806">
              <a:defRPr sz="2553"/>
            </a:pPr>
            <a:r>
              <a:t>For label decomposition, the algorithm run faster in the multi-label dataset  than in the small-label dataset when those datasets size and dimension are equal.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73548F-37EA-4098-9B30-48900B575EC1}"/>
              </a:ext>
            </a:extLst>
          </p:cNvPr>
          <p:cNvSpPr txBox="1"/>
          <p:nvPr/>
        </p:nvSpPr>
        <p:spPr>
          <a:xfrm>
            <a:off x="934828" y="1793835"/>
            <a:ext cx="5637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/>
          </a:p>
          <a:p>
            <a:endParaRPr lang="zh-CN" altLang="en-US" sz="2000" b="1" dirty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FEAA3242-A18F-4FE9-B677-4055DBE9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593258" cy="1050720"/>
          </a:xfrm>
        </p:spPr>
        <p:txBody>
          <a:bodyPr/>
          <a:lstStyle/>
          <a:p>
            <a:r>
              <a:rPr lang="en-US" altLang="zh-CN" dirty="0"/>
              <a:t>dataset</a:t>
            </a:r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88B9633-9E2A-42DB-B67A-DA9BA9CE0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851493"/>
              </p:ext>
            </p:extLst>
          </p:nvPr>
        </p:nvGraphicFramePr>
        <p:xfrm>
          <a:off x="934827" y="1203960"/>
          <a:ext cx="8527528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1882">
                  <a:extLst>
                    <a:ext uri="{9D8B030D-6E8A-4147-A177-3AD203B41FA5}">
                      <a16:colId xmlns:a16="http://schemas.microsoft.com/office/drawing/2014/main" val="3574543438"/>
                    </a:ext>
                  </a:extLst>
                </a:gridCol>
                <a:gridCol w="2131882">
                  <a:extLst>
                    <a:ext uri="{9D8B030D-6E8A-4147-A177-3AD203B41FA5}">
                      <a16:colId xmlns:a16="http://schemas.microsoft.com/office/drawing/2014/main" val="1618729364"/>
                    </a:ext>
                  </a:extLst>
                </a:gridCol>
                <a:gridCol w="2131882">
                  <a:extLst>
                    <a:ext uri="{9D8B030D-6E8A-4147-A177-3AD203B41FA5}">
                      <a16:colId xmlns:a16="http://schemas.microsoft.com/office/drawing/2014/main" val="41502114"/>
                    </a:ext>
                  </a:extLst>
                </a:gridCol>
                <a:gridCol w="2131882">
                  <a:extLst>
                    <a:ext uri="{9D8B030D-6E8A-4147-A177-3AD203B41FA5}">
                      <a16:colId xmlns:a16="http://schemas.microsoft.com/office/drawing/2014/main" val="1097565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instance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attribute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class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59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Glass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7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Breast cancer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55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Gesture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743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6435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666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avila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20867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980703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5C3277C0-612B-4B1C-BC06-EE8A1A5B97F8}"/>
              </a:ext>
            </a:extLst>
          </p:cNvPr>
          <p:cNvSpPr txBox="1"/>
          <p:nvPr/>
        </p:nvSpPr>
        <p:spPr>
          <a:xfrm>
            <a:off x="1041360" y="4458809"/>
            <a:ext cx="56373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/>
              <a:t>Our objectives are:</a:t>
            </a:r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	Minimize the rule number in the fuzzy set</a:t>
            </a:r>
          </a:p>
          <a:p>
            <a:endParaRPr lang="en-US" altLang="zh-CN" sz="1400" dirty="0"/>
          </a:p>
          <a:p>
            <a:r>
              <a:rPr lang="en-US" altLang="zh-CN" sz="1400" dirty="0"/>
              <a:t>	Minimize the training error rate</a:t>
            </a:r>
          </a:p>
          <a:p>
            <a:endParaRPr lang="en-US" altLang="zh-CN" sz="1400" dirty="0"/>
          </a:p>
          <a:p>
            <a:r>
              <a:rPr lang="en-US" altLang="zh-CN" sz="1400" b="1" dirty="0"/>
              <a:t>	Minimize the testing error rate </a:t>
            </a:r>
            <a:endParaRPr lang="zh-CN" altLang="en-US" sz="1400" b="1" dirty="0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4F59AAF4-F744-4901-BBEF-0522ACF097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7205385"/>
              </p:ext>
            </p:extLst>
          </p:nvPr>
        </p:nvGraphicFramePr>
        <p:xfrm>
          <a:off x="6264532" y="3806989"/>
          <a:ext cx="5232893" cy="2046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7CC18100-53DD-489B-B6EE-DFB15A48DE38}"/>
              </a:ext>
            </a:extLst>
          </p:cNvPr>
          <p:cNvSpPr txBox="1"/>
          <p:nvPr/>
        </p:nvSpPr>
        <p:spPr>
          <a:xfrm>
            <a:off x="8100873" y="5908105"/>
            <a:ext cx="2467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Ring hierarchical migration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5394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73548F-37EA-4098-9B30-48900B575EC1}"/>
              </a:ext>
            </a:extLst>
          </p:cNvPr>
          <p:cNvSpPr txBox="1"/>
          <p:nvPr/>
        </p:nvSpPr>
        <p:spPr>
          <a:xfrm>
            <a:off x="934828" y="1793835"/>
            <a:ext cx="5637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/>
          </a:p>
          <a:p>
            <a:endParaRPr lang="zh-CN" altLang="en-US" sz="2000" b="1" dirty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FEAA3242-A18F-4FE9-B677-4055DBE9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8882850" cy="50143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Cut migration and Copy migration</a:t>
            </a: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AA17341-FF75-4DF1-A51E-5E826F37F783}"/>
              </a:ext>
            </a:extLst>
          </p:cNvPr>
          <p:cNvSpPr/>
          <p:nvPr/>
        </p:nvSpPr>
        <p:spPr>
          <a:xfrm>
            <a:off x="835436" y="1671848"/>
            <a:ext cx="1400822" cy="1190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7578EE7-9B34-44CC-9291-AB8D30EE663C}"/>
              </a:ext>
            </a:extLst>
          </p:cNvPr>
          <p:cNvSpPr/>
          <p:nvPr/>
        </p:nvSpPr>
        <p:spPr>
          <a:xfrm>
            <a:off x="1385851" y="1814510"/>
            <a:ext cx="106532" cy="1159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21AD4E4E-21CB-4BB2-AA69-4BDC3987086A}"/>
              </a:ext>
            </a:extLst>
          </p:cNvPr>
          <p:cNvSpPr/>
          <p:nvPr/>
        </p:nvSpPr>
        <p:spPr>
          <a:xfrm>
            <a:off x="1137276" y="2222882"/>
            <a:ext cx="248575" cy="31472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44122EF-D321-41B9-B70F-22FBB2B9723B}"/>
              </a:ext>
            </a:extLst>
          </p:cNvPr>
          <p:cNvSpPr/>
          <p:nvPr/>
        </p:nvSpPr>
        <p:spPr>
          <a:xfrm>
            <a:off x="3045976" y="1699100"/>
            <a:ext cx="1491448" cy="1180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2BDA360-2160-4515-9121-9AB17FA6BE06}"/>
              </a:ext>
            </a:extLst>
          </p:cNvPr>
          <p:cNvSpPr/>
          <p:nvPr/>
        </p:nvSpPr>
        <p:spPr>
          <a:xfrm>
            <a:off x="3587513" y="1814510"/>
            <a:ext cx="88777" cy="1159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十字形 18">
            <a:extLst>
              <a:ext uri="{FF2B5EF4-FFF2-40B4-BE49-F238E27FC236}">
                <a16:creationId xmlns:a16="http://schemas.microsoft.com/office/drawing/2014/main" id="{FF3CE238-D206-4E58-90C1-0684ABD9C026}"/>
              </a:ext>
            </a:extLst>
          </p:cNvPr>
          <p:cNvSpPr/>
          <p:nvPr/>
        </p:nvSpPr>
        <p:spPr>
          <a:xfrm>
            <a:off x="3987009" y="2171944"/>
            <a:ext cx="195308" cy="184103"/>
          </a:xfrm>
          <a:prstGeom prst="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手杖形 19">
            <a:extLst>
              <a:ext uri="{FF2B5EF4-FFF2-40B4-BE49-F238E27FC236}">
                <a16:creationId xmlns:a16="http://schemas.microsoft.com/office/drawing/2014/main" id="{AF0CE2C0-9AE1-499B-B8C2-1FFE18952E4D}"/>
              </a:ext>
            </a:extLst>
          </p:cNvPr>
          <p:cNvSpPr/>
          <p:nvPr/>
        </p:nvSpPr>
        <p:spPr>
          <a:xfrm>
            <a:off x="1862472" y="1788313"/>
            <a:ext cx="1491448" cy="314720"/>
          </a:xfrm>
          <a:prstGeom prst="utur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5FD5A4C-5000-4B31-9099-49A3250EB476}"/>
              </a:ext>
            </a:extLst>
          </p:cNvPr>
          <p:cNvSpPr/>
          <p:nvPr/>
        </p:nvSpPr>
        <p:spPr>
          <a:xfrm>
            <a:off x="835436" y="4313383"/>
            <a:ext cx="1400822" cy="1190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42D1BF11-8579-45D8-903F-8241E1551964}"/>
              </a:ext>
            </a:extLst>
          </p:cNvPr>
          <p:cNvSpPr/>
          <p:nvPr/>
        </p:nvSpPr>
        <p:spPr>
          <a:xfrm>
            <a:off x="1385851" y="4456045"/>
            <a:ext cx="106532" cy="1159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50965118-1792-44CB-A18F-0985E5A9A27E}"/>
              </a:ext>
            </a:extLst>
          </p:cNvPr>
          <p:cNvSpPr/>
          <p:nvPr/>
        </p:nvSpPr>
        <p:spPr>
          <a:xfrm>
            <a:off x="1137276" y="4864417"/>
            <a:ext cx="248575" cy="31472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不完整圆 23">
            <a:extLst>
              <a:ext uri="{FF2B5EF4-FFF2-40B4-BE49-F238E27FC236}">
                <a16:creationId xmlns:a16="http://schemas.microsoft.com/office/drawing/2014/main" id="{F14705DE-1C6C-4366-9B9C-F72D06E2FB7A}"/>
              </a:ext>
            </a:extLst>
          </p:cNvPr>
          <p:cNvSpPr/>
          <p:nvPr/>
        </p:nvSpPr>
        <p:spPr>
          <a:xfrm>
            <a:off x="1705447" y="4776187"/>
            <a:ext cx="248575" cy="314720"/>
          </a:xfrm>
          <a:prstGeom prst="pi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FE03DF2-CEF8-4555-9A9A-27C03B5AC7C6}"/>
              </a:ext>
            </a:extLst>
          </p:cNvPr>
          <p:cNvSpPr/>
          <p:nvPr/>
        </p:nvSpPr>
        <p:spPr>
          <a:xfrm>
            <a:off x="3045976" y="4340635"/>
            <a:ext cx="1491448" cy="1180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8D845577-EB27-4415-943F-7F3648D2C7DE}"/>
              </a:ext>
            </a:extLst>
          </p:cNvPr>
          <p:cNvSpPr/>
          <p:nvPr/>
        </p:nvSpPr>
        <p:spPr>
          <a:xfrm>
            <a:off x="3587513" y="4456045"/>
            <a:ext cx="88777" cy="1159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十字形 26">
            <a:extLst>
              <a:ext uri="{FF2B5EF4-FFF2-40B4-BE49-F238E27FC236}">
                <a16:creationId xmlns:a16="http://schemas.microsoft.com/office/drawing/2014/main" id="{9D8E99CC-32DE-48C5-9F14-985D5DBE4716}"/>
              </a:ext>
            </a:extLst>
          </p:cNvPr>
          <p:cNvSpPr/>
          <p:nvPr/>
        </p:nvSpPr>
        <p:spPr>
          <a:xfrm>
            <a:off x="3987009" y="4813479"/>
            <a:ext cx="195308" cy="184103"/>
          </a:xfrm>
          <a:prstGeom prst="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手杖形 27">
            <a:extLst>
              <a:ext uri="{FF2B5EF4-FFF2-40B4-BE49-F238E27FC236}">
                <a16:creationId xmlns:a16="http://schemas.microsoft.com/office/drawing/2014/main" id="{7B7D9DDA-5AB4-4E8F-A671-5038A9914FFC}"/>
              </a:ext>
            </a:extLst>
          </p:cNvPr>
          <p:cNvSpPr/>
          <p:nvPr/>
        </p:nvSpPr>
        <p:spPr>
          <a:xfrm>
            <a:off x="1862472" y="4429848"/>
            <a:ext cx="1491448" cy="314720"/>
          </a:xfrm>
          <a:prstGeom prst="utur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6FA65D4-BDA0-46A4-965C-2A900B0E96A2}"/>
              </a:ext>
            </a:extLst>
          </p:cNvPr>
          <p:cNvSpPr txBox="1"/>
          <p:nvPr/>
        </p:nvSpPr>
        <p:spPr>
          <a:xfrm>
            <a:off x="1652181" y="3111195"/>
            <a:ext cx="202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Cut migration</a:t>
            </a:r>
            <a:endParaRPr lang="zh-CN" altLang="en-US" dirty="0"/>
          </a:p>
        </p:txBody>
      </p:sp>
      <p:sp>
        <p:nvSpPr>
          <p:cNvPr id="30" name="不完整圆 29">
            <a:extLst>
              <a:ext uri="{FF2B5EF4-FFF2-40B4-BE49-F238E27FC236}">
                <a16:creationId xmlns:a16="http://schemas.microsoft.com/office/drawing/2014/main" id="{DE053805-DC8B-4B0C-89A5-29D4D08C839E}"/>
              </a:ext>
            </a:extLst>
          </p:cNvPr>
          <p:cNvSpPr/>
          <p:nvPr/>
        </p:nvSpPr>
        <p:spPr>
          <a:xfrm>
            <a:off x="1705446" y="4777570"/>
            <a:ext cx="248575" cy="314720"/>
          </a:xfrm>
          <a:prstGeom prst="pi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AE32F30-CC61-4667-A62A-239D70517502}"/>
              </a:ext>
            </a:extLst>
          </p:cNvPr>
          <p:cNvSpPr txBox="1"/>
          <p:nvPr/>
        </p:nvSpPr>
        <p:spPr>
          <a:xfrm>
            <a:off x="1687692" y="5636775"/>
            <a:ext cx="19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Copy migration</a:t>
            </a:r>
            <a:endParaRPr lang="zh-CN" altLang="en-US" dirty="0"/>
          </a:p>
        </p:txBody>
      </p:sp>
      <p:sp>
        <p:nvSpPr>
          <p:cNvPr id="16" name="不完整圆 15">
            <a:extLst>
              <a:ext uri="{FF2B5EF4-FFF2-40B4-BE49-F238E27FC236}">
                <a16:creationId xmlns:a16="http://schemas.microsoft.com/office/drawing/2014/main" id="{F6D7F665-C59D-4072-8682-4AC6B32197A1}"/>
              </a:ext>
            </a:extLst>
          </p:cNvPr>
          <p:cNvSpPr/>
          <p:nvPr/>
        </p:nvSpPr>
        <p:spPr>
          <a:xfrm>
            <a:off x="1705447" y="2134652"/>
            <a:ext cx="248575" cy="314720"/>
          </a:xfrm>
          <a:prstGeom prst="pi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54" name="图示 53">
            <a:extLst>
              <a:ext uri="{FF2B5EF4-FFF2-40B4-BE49-F238E27FC236}">
                <a16:creationId xmlns:a16="http://schemas.microsoft.com/office/drawing/2014/main" id="{FE876ED2-14E0-4538-8EA1-2DEFFD2C7C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3173056"/>
              </p:ext>
            </p:extLst>
          </p:nvPr>
        </p:nvGraphicFramePr>
        <p:xfrm>
          <a:off x="4190704" y="866556"/>
          <a:ext cx="8486208" cy="5900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699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16 -0.01204 L 0.12669 -0.018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6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4.44444E-6 L 0.12513 0.0090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FEAA3242-A18F-4FE9-B677-4055DBE9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8882850" cy="50143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Copy migration and True migration</a:t>
            </a:r>
            <a:endParaRPr lang="zh-CN" altLang="en-US" dirty="0"/>
          </a:p>
        </p:txBody>
      </p:sp>
      <p:graphicFrame>
        <p:nvGraphicFramePr>
          <p:cNvPr id="41" name="图示 40">
            <a:extLst>
              <a:ext uri="{FF2B5EF4-FFF2-40B4-BE49-F238E27FC236}">
                <a16:creationId xmlns:a16="http://schemas.microsoft.com/office/drawing/2014/main" id="{E9A502DB-AC91-4324-9F14-5AE71BDD89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252475"/>
              </p:ext>
            </p:extLst>
          </p:nvPr>
        </p:nvGraphicFramePr>
        <p:xfrm>
          <a:off x="129520" y="669787"/>
          <a:ext cx="11932960" cy="6188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6992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FEAA3242-A18F-4FE9-B677-4055DBE9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8882850" cy="50143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Copy migration and True migration</a:t>
            </a:r>
            <a:endParaRPr lang="zh-CN" altLang="en-US" dirty="0"/>
          </a:p>
        </p:txBody>
      </p:sp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4CC1FBF5-C980-4169-A7F7-A20F27ECE2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2473371"/>
              </p:ext>
            </p:extLst>
          </p:nvPr>
        </p:nvGraphicFramePr>
        <p:xfrm>
          <a:off x="0" y="615841"/>
          <a:ext cx="12092871" cy="6077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4248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FEAA3242-A18F-4FE9-B677-4055DBE9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8882850" cy="50143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Copy migration and True migration</a:t>
            </a:r>
            <a:endParaRPr lang="zh-CN" altLang="en-US" dirty="0"/>
          </a:p>
        </p:txBody>
      </p: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932ED535-C489-48EB-B12A-E578D84D61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6363994"/>
              </p:ext>
            </p:extLst>
          </p:nvPr>
        </p:nvGraphicFramePr>
        <p:xfrm>
          <a:off x="507737" y="1118687"/>
          <a:ext cx="6124557" cy="5536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22F868E4-F07B-4B85-8868-B039E1FAAAA6}"/>
              </a:ext>
            </a:extLst>
          </p:cNvPr>
          <p:cNvSpPr txBox="1"/>
          <p:nvPr/>
        </p:nvSpPr>
        <p:spPr>
          <a:xfrm>
            <a:off x="7708739" y="1759352"/>
            <a:ext cx="2012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 1</a:t>
            </a:r>
          </a:p>
          <a:p>
            <a:endParaRPr lang="en-US" altLang="zh-CN" dirty="0"/>
          </a:p>
          <a:p>
            <a:r>
              <a:rPr lang="en-US" altLang="zh-CN" dirty="0"/>
              <a:t>No different??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0261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7ECDF-CE8E-4142-83DE-A9DB7CEBF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1447" cy="1321632"/>
          </a:xfrm>
        </p:spPr>
        <p:txBody>
          <a:bodyPr/>
          <a:lstStyle/>
          <a:p>
            <a:r>
              <a:rPr lang="en-US" altLang="zh-CN" dirty="0"/>
              <a:t>Population size(evaluation time set to 150000)</a:t>
            </a:r>
            <a:endParaRPr lang="zh-CN" altLang="en-US" dirty="0"/>
          </a:p>
        </p:txBody>
      </p:sp>
      <p:graphicFrame>
        <p:nvGraphicFramePr>
          <p:cNvPr id="20" name="内容占位符 19">
            <a:extLst>
              <a:ext uri="{FF2B5EF4-FFF2-40B4-BE49-F238E27FC236}">
                <a16:creationId xmlns:a16="http://schemas.microsoft.com/office/drawing/2014/main" id="{A0E5E993-1D7E-48D6-824F-415CCFB516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999765"/>
              </p:ext>
            </p:extLst>
          </p:nvPr>
        </p:nvGraphicFramePr>
        <p:xfrm>
          <a:off x="15929" y="1339518"/>
          <a:ext cx="12176071" cy="5258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6968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7ECDF-CE8E-4142-83DE-A9DB7CEBF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71447" cy="1321632"/>
          </a:xfrm>
        </p:spPr>
        <p:txBody>
          <a:bodyPr/>
          <a:lstStyle/>
          <a:p>
            <a:r>
              <a:rPr lang="en-US" altLang="zh-CN" dirty="0"/>
              <a:t>Population size(evaluation time set to 150000)</a:t>
            </a:r>
            <a:endParaRPr lang="zh-CN" altLang="en-US" dirty="0"/>
          </a:p>
        </p:txBody>
      </p:sp>
      <p:graphicFrame>
        <p:nvGraphicFramePr>
          <p:cNvPr id="16" name="内容占位符 15">
            <a:extLst>
              <a:ext uri="{FF2B5EF4-FFF2-40B4-BE49-F238E27FC236}">
                <a16:creationId xmlns:a16="http://schemas.microsoft.com/office/drawing/2014/main" id="{8EACE96C-7F2F-43B6-84FD-3AC29CA229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4103223"/>
              </p:ext>
            </p:extLst>
          </p:nvPr>
        </p:nvGraphicFramePr>
        <p:xfrm>
          <a:off x="-416689" y="1408966"/>
          <a:ext cx="12292314" cy="5211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3309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</TotalTime>
  <Words>496</Words>
  <Application>Microsoft Office PowerPoint</Application>
  <PresentationFormat>宽屏</PresentationFormat>
  <Paragraphs>127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等线 Light</vt:lpstr>
      <vt:lpstr>Arial</vt:lpstr>
      <vt:lpstr>Times New Roman</vt:lpstr>
      <vt:lpstr>Office 主题​​</vt:lpstr>
      <vt:lpstr>Parallel multi-objective GAs of fuzzy classier</vt:lpstr>
      <vt:lpstr>Directions</vt:lpstr>
      <vt:lpstr>dataset</vt:lpstr>
      <vt:lpstr>Cut migration and Copy migration</vt:lpstr>
      <vt:lpstr>Copy migration and True migration</vt:lpstr>
      <vt:lpstr>Copy migration and True migration</vt:lpstr>
      <vt:lpstr>Copy migration and True migration</vt:lpstr>
      <vt:lpstr>Population size(evaluation time set to 150000)</vt:lpstr>
      <vt:lpstr>Population size(evaluation time set to 150000)</vt:lpstr>
      <vt:lpstr>Population size(evaluation time set to 150000)</vt:lpstr>
      <vt:lpstr>Population size(evaluation time set to 150000)</vt:lpstr>
      <vt:lpstr>Population size(evaluation time set to 150000)</vt:lpstr>
      <vt:lpstr>Population size(evaluation time set to 150000)</vt:lpstr>
      <vt:lpstr>Migration frequency and num</vt:lpstr>
      <vt:lpstr>Migration frequency and num</vt:lpstr>
      <vt:lpstr>Migration frequency and num</vt:lpstr>
      <vt:lpstr>Migration frequency and num</vt:lpstr>
      <vt:lpstr>Migration frequency and num</vt:lpstr>
      <vt:lpstr>Migration frequency and num</vt:lpstr>
      <vt:lpstr>Migration frequency and num</vt:lpstr>
      <vt:lpstr>Migration time statistic </vt:lpstr>
      <vt:lpstr>Each generation time in different number of Cores</vt:lpstr>
      <vt:lpstr>PowerPoint 演示文稿</vt:lpstr>
      <vt:lpstr>PowerPoint 演示文稿</vt:lpstr>
      <vt:lpstr>PowerPoint 演示文稿</vt:lpstr>
      <vt:lpstr>Analysis of experimental results and hypothesis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multi-objective Gas of fuzzy classier</dc:title>
  <dc:creator>Keming Li</dc:creator>
  <cp:lastModifiedBy>Keming Li</cp:lastModifiedBy>
  <cp:revision>54</cp:revision>
  <dcterms:created xsi:type="dcterms:W3CDTF">2019-04-12T11:34:52Z</dcterms:created>
  <dcterms:modified xsi:type="dcterms:W3CDTF">2019-05-09T06:52:54Z</dcterms:modified>
</cp:coreProperties>
</file>